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80" r:id="rId4"/>
  </p:sldMasterIdLst>
  <p:notesMasterIdLst>
    <p:notesMasterId r:id="rId13"/>
  </p:notesMasterIdLst>
  <p:handoutMasterIdLst>
    <p:handoutMasterId r:id="rId14"/>
  </p:handoutMasterIdLst>
  <p:sldIdLst>
    <p:sldId id="430" r:id="rId5"/>
    <p:sldId id="423" r:id="rId6"/>
    <p:sldId id="424" r:id="rId7"/>
    <p:sldId id="425" r:id="rId8"/>
    <p:sldId id="426" r:id="rId9"/>
    <p:sldId id="427" r:id="rId10"/>
    <p:sldId id="428" r:id="rId11"/>
    <p:sldId id="429" r:id="rId12"/>
  </p:sldIdLst>
  <p:sldSz cx="10691813" cy="15119350"/>
  <p:notesSz cx="6799263" cy="9929813"/>
  <p:embeddedFontLst>
    <p:embeddedFont>
      <p:font typeface="Fira Sans ExtraBold" panose="020B0903050000020004" pitchFamily="34" charset="0"/>
      <p:bold r:id="rId15"/>
      <p:italic r:id="rId16"/>
      <p:boldItalic r:id="rId17"/>
    </p:embeddedFont>
    <p:embeddedFont>
      <p:font typeface="Fira Sans SemiBold" panose="020B0603050000020004" pitchFamily="34" charset="0"/>
      <p:bold r:id="rId18"/>
      <p:boldItalic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OTIN Thierr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0000CC"/>
    <a:srgbClr val="373CFF"/>
    <a:srgbClr val="000099"/>
    <a:srgbClr val="373CF5"/>
    <a:srgbClr val="4B5055"/>
    <a:srgbClr val="00ABE0"/>
    <a:srgbClr val="DDDDE5"/>
    <a:srgbClr val="F0FA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A28EAD-FD95-4134-9E61-6646B86918F5}" v="53" dt="2024-05-23T09:43:39.95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33" autoAdjust="0"/>
    <p:restoredTop sz="96327" autoAdjust="0"/>
  </p:normalViewPr>
  <p:slideViewPr>
    <p:cSldViewPr snapToGrid="0">
      <p:cViewPr varScale="1">
        <p:scale>
          <a:sx n="52" d="100"/>
          <a:sy n="52" d="100"/>
        </p:scale>
        <p:origin x="2214" y="90"/>
      </p:cViewPr>
      <p:guideLst>
        <p:guide orient="horz" pos="4763"/>
        <p:guide pos="336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OTIN Thierry" userId="d5ab62bd-e030-48ea-8310-ab6bdcf6057e" providerId="ADAL" clId="{A9A28EAD-FD95-4134-9E61-6646B86918F5}"/>
    <pc:docChg chg="undo redo custSel addSld delSld modSld modMainMaster">
      <pc:chgData name="PERROTIN Thierry" userId="d5ab62bd-e030-48ea-8310-ab6bdcf6057e" providerId="ADAL" clId="{A9A28EAD-FD95-4134-9E61-6646B86918F5}" dt="2024-05-23T09:57:58.423" v="1852" actId="6264"/>
      <pc:docMkLst>
        <pc:docMk/>
      </pc:docMkLst>
      <pc:sldChg chg="addSp delSp modSp del mod chgLayout">
        <pc:chgData name="PERROTIN Thierry" userId="d5ab62bd-e030-48ea-8310-ab6bdcf6057e" providerId="ADAL" clId="{A9A28EAD-FD95-4134-9E61-6646B86918F5}" dt="2024-05-23T09:37:49.226" v="635" actId="2696"/>
        <pc:sldMkLst>
          <pc:docMk/>
          <pc:sldMk cId="2151876636" sldId="412"/>
        </pc:sldMkLst>
        <pc:spChg chg="mod ord">
          <ac:chgData name="PERROTIN Thierry" userId="d5ab62bd-e030-48ea-8310-ab6bdcf6057e" providerId="ADAL" clId="{A9A28EAD-FD95-4134-9E61-6646B86918F5}" dt="2024-05-23T09:25:50.290" v="45" actId="115"/>
          <ac:spMkLst>
            <pc:docMk/>
            <pc:sldMk cId="2151876636" sldId="412"/>
            <ac:spMk id="2" creationId="{1B7D071D-6347-CA40-AAF5-A678973C167E}"/>
          </ac:spMkLst>
        </pc:spChg>
        <pc:spChg chg="mod ord">
          <ac:chgData name="PERROTIN Thierry" userId="d5ab62bd-e030-48ea-8310-ab6bdcf6057e" providerId="ADAL" clId="{A9A28EAD-FD95-4134-9E61-6646B86918F5}" dt="2024-05-23T09:24:20.793" v="11" actId="404"/>
          <ac:spMkLst>
            <pc:docMk/>
            <pc:sldMk cId="2151876636" sldId="412"/>
            <ac:spMk id="3" creationId="{A1357761-4103-E520-B742-51540CCCDAF3}"/>
          </ac:spMkLst>
        </pc:spChg>
        <pc:spChg chg="add del mod">
          <ac:chgData name="PERROTIN Thierry" userId="d5ab62bd-e030-48ea-8310-ab6bdcf6057e" providerId="ADAL" clId="{A9A28EAD-FD95-4134-9E61-6646B86918F5}" dt="2024-05-23T09:24:05.372" v="1" actId="6264"/>
          <ac:spMkLst>
            <pc:docMk/>
            <pc:sldMk cId="2151876636" sldId="412"/>
            <ac:spMk id="4" creationId="{0AAB0CC4-F426-AE84-DAFA-BB01A3CEAC58}"/>
          </ac:spMkLst>
        </pc:spChg>
        <pc:spChg chg="add del mod">
          <ac:chgData name="PERROTIN Thierry" userId="d5ab62bd-e030-48ea-8310-ab6bdcf6057e" providerId="ADAL" clId="{A9A28EAD-FD95-4134-9E61-6646B86918F5}" dt="2024-05-23T09:24:05.372" v="1" actId="6264"/>
          <ac:spMkLst>
            <pc:docMk/>
            <pc:sldMk cId="2151876636" sldId="412"/>
            <ac:spMk id="5" creationId="{AA4AF378-B21D-B7FA-DC76-F451D6B7465B}"/>
          </ac:spMkLst>
        </pc:spChg>
        <pc:spChg chg="add mod ord">
          <ac:chgData name="PERROTIN Thierry" userId="d5ab62bd-e030-48ea-8310-ab6bdcf6057e" providerId="ADAL" clId="{A9A28EAD-FD95-4134-9E61-6646B86918F5}" dt="2024-05-23T09:24:46.292" v="29" actId="20577"/>
          <ac:spMkLst>
            <pc:docMk/>
            <pc:sldMk cId="2151876636" sldId="412"/>
            <ac:spMk id="6" creationId="{5EB46781-BF72-10D3-1612-A02887F4E1B5}"/>
          </ac:spMkLst>
        </pc:spChg>
      </pc:sldChg>
      <pc:sldChg chg="addSp delSp modSp mod modClrScheme chgLayout">
        <pc:chgData name="PERROTIN Thierry" userId="d5ab62bd-e030-48ea-8310-ab6bdcf6057e" providerId="ADAL" clId="{A9A28EAD-FD95-4134-9E61-6646B86918F5}" dt="2024-05-23T09:55:50.950" v="1803" actId="6264"/>
        <pc:sldMkLst>
          <pc:docMk/>
          <pc:sldMk cId="1458974396" sldId="423"/>
        </pc:sldMkLst>
        <pc:spChg chg="mod ord">
          <ac:chgData name="PERROTIN Thierry" userId="d5ab62bd-e030-48ea-8310-ab6bdcf6057e" providerId="ADAL" clId="{A9A28EAD-FD95-4134-9E61-6646B86918F5}" dt="2024-05-23T09:55:50.950" v="1803" actId="6264"/>
          <ac:spMkLst>
            <pc:docMk/>
            <pc:sldMk cId="1458974396" sldId="423"/>
            <ac:spMk id="2" creationId="{1B7D071D-6347-CA40-AAF5-A678973C167E}"/>
          </ac:spMkLst>
        </pc:spChg>
        <pc:spChg chg="mod ord">
          <ac:chgData name="PERROTIN Thierry" userId="d5ab62bd-e030-48ea-8310-ab6bdcf6057e" providerId="ADAL" clId="{A9A28EAD-FD95-4134-9E61-6646B86918F5}" dt="2024-05-23T09:55:50.950" v="1803" actId="6264"/>
          <ac:spMkLst>
            <pc:docMk/>
            <pc:sldMk cId="1458974396" sldId="423"/>
            <ac:spMk id="3" creationId="{A1357761-4103-E520-B742-51540CCCDAF3}"/>
          </ac:spMkLst>
        </pc:spChg>
        <pc:spChg chg="add del mod ord">
          <ac:chgData name="PERROTIN Thierry" userId="d5ab62bd-e030-48ea-8310-ab6bdcf6057e" providerId="ADAL" clId="{A9A28EAD-FD95-4134-9E61-6646B86918F5}" dt="2024-05-23T09:48:19.063" v="1653" actId="700"/>
          <ac:spMkLst>
            <pc:docMk/>
            <pc:sldMk cId="1458974396" sldId="423"/>
            <ac:spMk id="4" creationId="{51E45C6A-3FA3-16FD-9A9C-4DDDF018A0F4}"/>
          </ac:spMkLst>
        </pc:spChg>
        <pc:spChg chg="add del mod ord">
          <ac:chgData name="PERROTIN Thierry" userId="d5ab62bd-e030-48ea-8310-ab6bdcf6057e" providerId="ADAL" clId="{A9A28EAD-FD95-4134-9E61-6646B86918F5}" dt="2024-05-23T09:48:19.063" v="1653" actId="700"/>
          <ac:spMkLst>
            <pc:docMk/>
            <pc:sldMk cId="1458974396" sldId="423"/>
            <ac:spMk id="5" creationId="{4FA62310-8881-F16E-F11B-63E07D6BCE03}"/>
          </ac:spMkLst>
        </pc:spChg>
        <pc:spChg chg="add mod ord">
          <ac:chgData name="PERROTIN Thierry" userId="d5ab62bd-e030-48ea-8310-ab6bdcf6057e" providerId="ADAL" clId="{A9A28EAD-FD95-4134-9E61-6646B86918F5}" dt="2024-05-23T09:55:50.950" v="1803" actId="6264"/>
          <ac:spMkLst>
            <pc:docMk/>
            <pc:sldMk cId="1458974396" sldId="423"/>
            <ac:spMk id="6" creationId="{8C5FC442-7344-2ACC-630D-92312E4B292D}"/>
          </ac:spMkLst>
        </pc:spChg>
        <pc:spChg chg="add mod ord">
          <ac:chgData name="PERROTIN Thierry" userId="d5ab62bd-e030-48ea-8310-ab6bdcf6057e" providerId="ADAL" clId="{A9A28EAD-FD95-4134-9E61-6646B86918F5}" dt="2024-05-23T09:55:50.950" v="1803" actId="6264"/>
          <ac:spMkLst>
            <pc:docMk/>
            <pc:sldMk cId="1458974396" sldId="423"/>
            <ac:spMk id="7" creationId="{46D136C4-8759-B16D-17B7-A50267D73EEC}"/>
          </ac:spMkLst>
        </pc:spChg>
        <pc:spChg chg="add del mod">
          <ac:chgData name="PERROTIN Thierry" userId="d5ab62bd-e030-48ea-8310-ab6bdcf6057e" providerId="ADAL" clId="{A9A28EAD-FD95-4134-9E61-6646B86918F5}" dt="2024-05-23T09:55:50.950" v="1803" actId="6264"/>
          <ac:spMkLst>
            <pc:docMk/>
            <pc:sldMk cId="1458974396" sldId="423"/>
            <ac:spMk id="8" creationId="{0B07F1F0-F387-AE80-85E6-32A86435AE57}"/>
          </ac:spMkLst>
        </pc:spChg>
        <pc:spChg chg="add del mod">
          <ac:chgData name="PERROTIN Thierry" userId="d5ab62bd-e030-48ea-8310-ab6bdcf6057e" providerId="ADAL" clId="{A9A28EAD-FD95-4134-9E61-6646B86918F5}" dt="2024-05-23T09:55:50.950" v="1803" actId="6264"/>
          <ac:spMkLst>
            <pc:docMk/>
            <pc:sldMk cId="1458974396" sldId="423"/>
            <ac:spMk id="9" creationId="{0BD32291-5FC4-41A0-C663-96B42F8F5869}"/>
          </ac:spMkLst>
        </pc:spChg>
        <pc:spChg chg="add del mod">
          <ac:chgData name="PERROTIN Thierry" userId="d5ab62bd-e030-48ea-8310-ab6bdcf6057e" providerId="ADAL" clId="{A9A28EAD-FD95-4134-9E61-6646B86918F5}" dt="2024-05-23T09:55:50.950" v="1803" actId="6264"/>
          <ac:spMkLst>
            <pc:docMk/>
            <pc:sldMk cId="1458974396" sldId="423"/>
            <ac:spMk id="10" creationId="{55F7E97D-C6BE-1C60-F0E3-3AC7E6E34943}"/>
          </ac:spMkLst>
        </pc:spChg>
        <pc:spChg chg="add del mod">
          <ac:chgData name="PERROTIN Thierry" userId="d5ab62bd-e030-48ea-8310-ab6bdcf6057e" providerId="ADAL" clId="{A9A28EAD-FD95-4134-9E61-6646B86918F5}" dt="2024-05-23T09:55:50.950" v="1803" actId="6264"/>
          <ac:spMkLst>
            <pc:docMk/>
            <pc:sldMk cId="1458974396" sldId="423"/>
            <ac:spMk id="11" creationId="{6AAE27B2-5801-C8B4-33A0-64A4B1229C4E}"/>
          </ac:spMkLst>
        </pc:spChg>
      </pc:sldChg>
      <pc:sldChg chg="addSp delSp modSp mod modClrScheme chgLayout">
        <pc:chgData name="PERROTIN Thierry" userId="d5ab62bd-e030-48ea-8310-ab6bdcf6057e" providerId="ADAL" clId="{A9A28EAD-FD95-4134-9E61-6646B86918F5}" dt="2024-05-23T09:55:59.105" v="1808"/>
        <pc:sldMkLst>
          <pc:docMk/>
          <pc:sldMk cId="671992912" sldId="424"/>
        </pc:sldMkLst>
        <pc:spChg chg="mod ord">
          <ac:chgData name="PERROTIN Thierry" userId="d5ab62bd-e030-48ea-8310-ab6bdcf6057e" providerId="ADAL" clId="{A9A28EAD-FD95-4134-9E61-6646B86918F5}" dt="2024-05-23T09:55:53.358" v="1804" actId="6264"/>
          <ac:spMkLst>
            <pc:docMk/>
            <pc:sldMk cId="671992912" sldId="424"/>
            <ac:spMk id="2" creationId="{1B7D071D-6347-CA40-AAF5-A678973C167E}"/>
          </ac:spMkLst>
        </pc:spChg>
        <pc:spChg chg="mod ord">
          <ac:chgData name="PERROTIN Thierry" userId="d5ab62bd-e030-48ea-8310-ab6bdcf6057e" providerId="ADAL" clId="{A9A28EAD-FD95-4134-9E61-6646B86918F5}" dt="2024-05-23T09:55:59.105" v="1808"/>
          <ac:spMkLst>
            <pc:docMk/>
            <pc:sldMk cId="671992912" sldId="424"/>
            <ac:spMk id="3" creationId="{A1357761-4103-E520-B742-51540CCCDAF3}"/>
          </ac:spMkLst>
        </pc:spChg>
        <pc:spChg chg="add mod ord">
          <ac:chgData name="PERROTIN Thierry" userId="d5ab62bd-e030-48ea-8310-ab6bdcf6057e" providerId="ADAL" clId="{A9A28EAD-FD95-4134-9E61-6646B86918F5}" dt="2024-05-23T09:55:53.358" v="1804" actId="6264"/>
          <ac:spMkLst>
            <pc:docMk/>
            <pc:sldMk cId="671992912" sldId="424"/>
            <ac:spMk id="4" creationId="{F1182249-2EF9-7F20-0BFE-5DBD80121B60}"/>
          </ac:spMkLst>
        </pc:spChg>
        <pc:spChg chg="add mod ord">
          <ac:chgData name="PERROTIN Thierry" userId="d5ab62bd-e030-48ea-8310-ab6bdcf6057e" providerId="ADAL" clId="{A9A28EAD-FD95-4134-9E61-6646B86918F5}" dt="2024-05-23T09:55:53.358" v="1804" actId="6264"/>
          <ac:spMkLst>
            <pc:docMk/>
            <pc:sldMk cId="671992912" sldId="424"/>
            <ac:spMk id="5" creationId="{231D1E99-B7A8-F122-F354-879843681B91}"/>
          </ac:spMkLst>
        </pc:spChg>
        <pc:spChg chg="add del mod">
          <ac:chgData name="PERROTIN Thierry" userId="d5ab62bd-e030-48ea-8310-ab6bdcf6057e" providerId="ADAL" clId="{A9A28EAD-FD95-4134-9E61-6646B86918F5}" dt="2024-05-23T09:55:53.358" v="1804" actId="6264"/>
          <ac:spMkLst>
            <pc:docMk/>
            <pc:sldMk cId="671992912" sldId="424"/>
            <ac:spMk id="6" creationId="{3C921657-723B-8A10-9814-D7EF398BC0BA}"/>
          </ac:spMkLst>
        </pc:spChg>
        <pc:spChg chg="add del mod">
          <ac:chgData name="PERROTIN Thierry" userId="d5ab62bd-e030-48ea-8310-ab6bdcf6057e" providerId="ADAL" clId="{A9A28EAD-FD95-4134-9E61-6646B86918F5}" dt="2024-05-23T09:55:53.358" v="1804" actId="6264"/>
          <ac:spMkLst>
            <pc:docMk/>
            <pc:sldMk cId="671992912" sldId="424"/>
            <ac:spMk id="7" creationId="{B870AB23-2C43-6F66-538F-9933D4902149}"/>
          </ac:spMkLst>
        </pc:spChg>
        <pc:spChg chg="add del mod">
          <ac:chgData name="PERROTIN Thierry" userId="d5ab62bd-e030-48ea-8310-ab6bdcf6057e" providerId="ADAL" clId="{A9A28EAD-FD95-4134-9E61-6646B86918F5}" dt="2024-05-23T09:55:53.358" v="1804" actId="6264"/>
          <ac:spMkLst>
            <pc:docMk/>
            <pc:sldMk cId="671992912" sldId="424"/>
            <ac:spMk id="8" creationId="{F0743568-14A0-0043-3556-73E5A49783CE}"/>
          </ac:spMkLst>
        </pc:spChg>
        <pc:spChg chg="add del mod">
          <ac:chgData name="PERROTIN Thierry" userId="d5ab62bd-e030-48ea-8310-ab6bdcf6057e" providerId="ADAL" clId="{A9A28EAD-FD95-4134-9E61-6646B86918F5}" dt="2024-05-23T09:55:53.358" v="1804" actId="6264"/>
          <ac:spMkLst>
            <pc:docMk/>
            <pc:sldMk cId="671992912" sldId="424"/>
            <ac:spMk id="9" creationId="{468C0529-717D-6CB1-3D82-2213BEB5E822}"/>
          </ac:spMkLst>
        </pc:spChg>
      </pc:sldChg>
      <pc:sldChg chg="addSp delSp modSp mod modClrScheme chgLayout">
        <pc:chgData name="PERROTIN Thierry" userId="d5ab62bd-e030-48ea-8310-ab6bdcf6057e" providerId="ADAL" clId="{A9A28EAD-FD95-4134-9E61-6646B86918F5}" dt="2024-05-23T09:57:58.423" v="1852" actId="6264"/>
        <pc:sldMkLst>
          <pc:docMk/>
          <pc:sldMk cId="1682217706" sldId="425"/>
        </pc:sldMkLst>
        <pc:spChg chg="mod ord">
          <ac:chgData name="PERROTIN Thierry" userId="d5ab62bd-e030-48ea-8310-ab6bdcf6057e" providerId="ADAL" clId="{A9A28EAD-FD95-4134-9E61-6646B86918F5}" dt="2024-05-23T09:57:58.423" v="1852" actId="6264"/>
          <ac:spMkLst>
            <pc:docMk/>
            <pc:sldMk cId="1682217706" sldId="425"/>
            <ac:spMk id="2" creationId="{1B7D071D-6347-CA40-AAF5-A678973C167E}"/>
          </ac:spMkLst>
        </pc:spChg>
        <pc:spChg chg="mod ord">
          <ac:chgData name="PERROTIN Thierry" userId="d5ab62bd-e030-48ea-8310-ab6bdcf6057e" providerId="ADAL" clId="{A9A28EAD-FD95-4134-9E61-6646B86918F5}" dt="2024-05-23T09:57:58.423" v="1852" actId="6264"/>
          <ac:spMkLst>
            <pc:docMk/>
            <pc:sldMk cId="1682217706" sldId="425"/>
            <ac:spMk id="3" creationId="{A1357761-4103-E520-B742-51540CCCDAF3}"/>
          </ac:spMkLst>
        </pc:spChg>
        <pc:spChg chg="add mod ord">
          <ac:chgData name="PERROTIN Thierry" userId="d5ab62bd-e030-48ea-8310-ab6bdcf6057e" providerId="ADAL" clId="{A9A28EAD-FD95-4134-9E61-6646B86918F5}" dt="2024-05-23T09:57:58.423" v="1852" actId="6264"/>
          <ac:spMkLst>
            <pc:docMk/>
            <pc:sldMk cId="1682217706" sldId="425"/>
            <ac:spMk id="4" creationId="{9DC799C4-0F6F-CB33-E86E-0BA7E4573FA2}"/>
          </ac:spMkLst>
        </pc:spChg>
        <pc:spChg chg="add mod ord">
          <ac:chgData name="PERROTIN Thierry" userId="d5ab62bd-e030-48ea-8310-ab6bdcf6057e" providerId="ADAL" clId="{A9A28EAD-FD95-4134-9E61-6646B86918F5}" dt="2024-05-23T09:57:58.423" v="1852" actId="6264"/>
          <ac:spMkLst>
            <pc:docMk/>
            <pc:sldMk cId="1682217706" sldId="425"/>
            <ac:spMk id="5" creationId="{D051FCB0-72C7-453B-1F84-8EC38B9C7CF5}"/>
          </ac:spMkLst>
        </pc:spChg>
        <pc:spChg chg="add del mod">
          <ac:chgData name="PERROTIN Thierry" userId="d5ab62bd-e030-48ea-8310-ab6bdcf6057e" providerId="ADAL" clId="{A9A28EAD-FD95-4134-9E61-6646B86918F5}" dt="2024-05-23T09:56:09.616" v="1813" actId="6264"/>
          <ac:spMkLst>
            <pc:docMk/>
            <pc:sldMk cId="1682217706" sldId="425"/>
            <ac:spMk id="6" creationId="{D59C03F0-9805-C91B-1398-1B6D6F7E0857}"/>
          </ac:spMkLst>
        </pc:spChg>
        <pc:spChg chg="add del mod">
          <ac:chgData name="PERROTIN Thierry" userId="d5ab62bd-e030-48ea-8310-ab6bdcf6057e" providerId="ADAL" clId="{A9A28EAD-FD95-4134-9E61-6646B86918F5}" dt="2024-05-23T09:56:09.616" v="1813" actId="6264"/>
          <ac:spMkLst>
            <pc:docMk/>
            <pc:sldMk cId="1682217706" sldId="425"/>
            <ac:spMk id="7" creationId="{2278695A-8102-C145-7843-DD40E5136EDF}"/>
          </ac:spMkLst>
        </pc:spChg>
        <pc:spChg chg="add del mod">
          <ac:chgData name="PERROTIN Thierry" userId="d5ab62bd-e030-48ea-8310-ab6bdcf6057e" providerId="ADAL" clId="{A9A28EAD-FD95-4134-9E61-6646B86918F5}" dt="2024-05-23T09:56:09.616" v="1813" actId="6264"/>
          <ac:spMkLst>
            <pc:docMk/>
            <pc:sldMk cId="1682217706" sldId="425"/>
            <ac:spMk id="8" creationId="{DB0F8256-E725-9BE9-FE3C-FFD3446A7189}"/>
          </ac:spMkLst>
        </pc:spChg>
        <pc:spChg chg="add del mod">
          <ac:chgData name="PERROTIN Thierry" userId="d5ab62bd-e030-48ea-8310-ab6bdcf6057e" providerId="ADAL" clId="{A9A28EAD-FD95-4134-9E61-6646B86918F5}" dt="2024-05-23T09:56:09.616" v="1813" actId="6264"/>
          <ac:spMkLst>
            <pc:docMk/>
            <pc:sldMk cId="1682217706" sldId="425"/>
            <ac:spMk id="9" creationId="{85906440-E364-64EF-5DC9-F63CCF85C1C4}"/>
          </ac:spMkLst>
        </pc:spChg>
        <pc:spChg chg="add del mod">
          <ac:chgData name="PERROTIN Thierry" userId="d5ab62bd-e030-48ea-8310-ab6bdcf6057e" providerId="ADAL" clId="{A9A28EAD-FD95-4134-9E61-6646B86918F5}" dt="2024-05-23T09:57:58.423" v="1852" actId="6264"/>
          <ac:spMkLst>
            <pc:docMk/>
            <pc:sldMk cId="1682217706" sldId="425"/>
            <ac:spMk id="10" creationId="{FF46A4AF-E0F0-D9C9-8B0B-5BD987A1E1DC}"/>
          </ac:spMkLst>
        </pc:spChg>
        <pc:spChg chg="add del mod">
          <ac:chgData name="PERROTIN Thierry" userId="d5ab62bd-e030-48ea-8310-ab6bdcf6057e" providerId="ADAL" clId="{A9A28EAD-FD95-4134-9E61-6646B86918F5}" dt="2024-05-23T09:57:58.423" v="1852" actId="6264"/>
          <ac:spMkLst>
            <pc:docMk/>
            <pc:sldMk cId="1682217706" sldId="425"/>
            <ac:spMk id="11" creationId="{B76763CA-4826-D966-41A1-19433BDC859B}"/>
          </ac:spMkLst>
        </pc:spChg>
        <pc:spChg chg="add del mod">
          <ac:chgData name="PERROTIN Thierry" userId="d5ab62bd-e030-48ea-8310-ab6bdcf6057e" providerId="ADAL" clId="{A9A28EAD-FD95-4134-9E61-6646B86918F5}" dt="2024-05-23T09:57:58.423" v="1852" actId="6264"/>
          <ac:spMkLst>
            <pc:docMk/>
            <pc:sldMk cId="1682217706" sldId="425"/>
            <ac:spMk id="12" creationId="{C9B03AC8-3B5E-E22B-A35A-53B6E2D395C4}"/>
          </ac:spMkLst>
        </pc:spChg>
        <pc:spChg chg="add del mod">
          <ac:chgData name="PERROTIN Thierry" userId="d5ab62bd-e030-48ea-8310-ab6bdcf6057e" providerId="ADAL" clId="{A9A28EAD-FD95-4134-9E61-6646B86918F5}" dt="2024-05-23T09:57:58.423" v="1852" actId="6264"/>
          <ac:spMkLst>
            <pc:docMk/>
            <pc:sldMk cId="1682217706" sldId="425"/>
            <ac:spMk id="13" creationId="{E1F82B08-E42C-A61B-04BA-230AF3E38EF8}"/>
          </ac:spMkLst>
        </pc:spChg>
      </pc:sldChg>
      <pc:sldChg chg="addSp delSp modSp mod modClrScheme chgLayout">
        <pc:chgData name="PERROTIN Thierry" userId="d5ab62bd-e030-48ea-8310-ab6bdcf6057e" providerId="ADAL" clId="{A9A28EAD-FD95-4134-9E61-6646B86918F5}" dt="2024-05-23T09:57:37.557" v="1844" actId="20577"/>
        <pc:sldMkLst>
          <pc:docMk/>
          <pc:sldMk cId="2412585559" sldId="426"/>
        </pc:sldMkLst>
        <pc:spChg chg="mod ord">
          <ac:chgData name="PERROTIN Thierry" userId="d5ab62bd-e030-48ea-8310-ab6bdcf6057e" providerId="ADAL" clId="{A9A28EAD-FD95-4134-9E61-6646B86918F5}" dt="2024-05-23T09:56:27.567" v="1819" actId="6264"/>
          <ac:spMkLst>
            <pc:docMk/>
            <pc:sldMk cId="2412585559" sldId="426"/>
            <ac:spMk id="2" creationId="{1B7D071D-6347-CA40-AAF5-A678973C167E}"/>
          </ac:spMkLst>
        </pc:spChg>
        <pc:spChg chg="mod ord">
          <ac:chgData name="PERROTIN Thierry" userId="d5ab62bd-e030-48ea-8310-ab6bdcf6057e" providerId="ADAL" clId="{A9A28EAD-FD95-4134-9E61-6646B86918F5}" dt="2024-05-23T09:57:37.557" v="1844" actId="20577"/>
          <ac:spMkLst>
            <pc:docMk/>
            <pc:sldMk cId="2412585559" sldId="426"/>
            <ac:spMk id="3" creationId="{A1357761-4103-E520-B742-51540CCCDAF3}"/>
          </ac:spMkLst>
        </pc:spChg>
        <pc:spChg chg="add mod ord">
          <ac:chgData name="PERROTIN Thierry" userId="d5ab62bd-e030-48ea-8310-ab6bdcf6057e" providerId="ADAL" clId="{A9A28EAD-FD95-4134-9E61-6646B86918F5}" dt="2024-05-23T09:56:27.567" v="1819" actId="6264"/>
          <ac:spMkLst>
            <pc:docMk/>
            <pc:sldMk cId="2412585559" sldId="426"/>
            <ac:spMk id="4" creationId="{C0D13399-58DB-2783-4625-E306A27C67E8}"/>
          </ac:spMkLst>
        </pc:spChg>
        <pc:spChg chg="add mod ord">
          <ac:chgData name="PERROTIN Thierry" userId="d5ab62bd-e030-48ea-8310-ab6bdcf6057e" providerId="ADAL" clId="{A9A28EAD-FD95-4134-9E61-6646B86918F5}" dt="2024-05-23T09:56:27.567" v="1819" actId="6264"/>
          <ac:spMkLst>
            <pc:docMk/>
            <pc:sldMk cId="2412585559" sldId="426"/>
            <ac:spMk id="5" creationId="{35FF3058-FE88-679E-19A4-6414ACAF723B}"/>
          </ac:spMkLst>
        </pc:spChg>
        <pc:spChg chg="add del mod">
          <ac:chgData name="PERROTIN Thierry" userId="d5ab62bd-e030-48ea-8310-ab6bdcf6057e" providerId="ADAL" clId="{A9A28EAD-FD95-4134-9E61-6646B86918F5}" dt="2024-05-23T09:56:27.567" v="1819" actId="6264"/>
          <ac:spMkLst>
            <pc:docMk/>
            <pc:sldMk cId="2412585559" sldId="426"/>
            <ac:spMk id="6" creationId="{798752DC-AB7A-A48A-3B5B-9D0BFB38D586}"/>
          </ac:spMkLst>
        </pc:spChg>
        <pc:spChg chg="add del mod">
          <ac:chgData name="PERROTIN Thierry" userId="d5ab62bd-e030-48ea-8310-ab6bdcf6057e" providerId="ADAL" clId="{A9A28EAD-FD95-4134-9E61-6646B86918F5}" dt="2024-05-23T09:56:27.567" v="1819" actId="6264"/>
          <ac:spMkLst>
            <pc:docMk/>
            <pc:sldMk cId="2412585559" sldId="426"/>
            <ac:spMk id="7" creationId="{DF78B7E8-B9D8-C666-49E4-07A321802DA2}"/>
          </ac:spMkLst>
        </pc:spChg>
        <pc:spChg chg="add del mod">
          <ac:chgData name="PERROTIN Thierry" userId="d5ab62bd-e030-48ea-8310-ab6bdcf6057e" providerId="ADAL" clId="{A9A28EAD-FD95-4134-9E61-6646B86918F5}" dt="2024-05-23T09:56:27.567" v="1819" actId="6264"/>
          <ac:spMkLst>
            <pc:docMk/>
            <pc:sldMk cId="2412585559" sldId="426"/>
            <ac:spMk id="8" creationId="{FEEB7EFB-5825-C6A9-B988-D3E683F1AAB5}"/>
          </ac:spMkLst>
        </pc:spChg>
        <pc:spChg chg="add del mod">
          <ac:chgData name="PERROTIN Thierry" userId="d5ab62bd-e030-48ea-8310-ab6bdcf6057e" providerId="ADAL" clId="{A9A28EAD-FD95-4134-9E61-6646B86918F5}" dt="2024-05-23T09:56:27.567" v="1819" actId="6264"/>
          <ac:spMkLst>
            <pc:docMk/>
            <pc:sldMk cId="2412585559" sldId="426"/>
            <ac:spMk id="9" creationId="{1B1D3356-104D-152A-A60D-FD15948EDF75}"/>
          </ac:spMkLst>
        </pc:spChg>
      </pc:sldChg>
      <pc:sldChg chg="addSp delSp modSp mod modClrScheme chgLayout">
        <pc:chgData name="PERROTIN Thierry" userId="d5ab62bd-e030-48ea-8310-ab6bdcf6057e" providerId="ADAL" clId="{A9A28EAD-FD95-4134-9E61-6646B86918F5}" dt="2024-05-23T09:57:42.295" v="1846" actId="20577"/>
        <pc:sldMkLst>
          <pc:docMk/>
          <pc:sldMk cId="194544054" sldId="427"/>
        </pc:sldMkLst>
        <pc:spChg chg="mod ord">
          <ac:chgData name="PERROTIN Thierry" userId="d5ab62bd-e030-48ea-8310-ab6bdcf6057e" providerId="ADAL" clId="{A9A28EAD-FD95-4134-9E61-6646B86918F5}" dt="2024-05-23T09:57:40.210" v="1845" actId="6264"/>
          <ac:spMkLst>
            <pc:docMk/>
            <pc:sldMk cId="194544054" sldId="427"/>
            <ac:spMk id="2" creationId="{1B7D071D-6347-CA40-AAF5-A678973C167E}"/>
          </ac:spMkLst>
        </pc:spChg>
        <pc:spChg chg="mod ord">
          <ac:chgData name="PERROTIN Thierry" userId="d5ab62bd-e030-48ea-8310-ab6bdcf6057e" providerId="ADAL" clId="{A9A28EAD-FD95-4134-9E61-6646B86918F5}" dt="2024-05-23T09:57:42.295" v="1846" actId="20577"/>
          <ac:spMkLst>
            <pc:docMk/>
            <pc:sldMk cId="194544054" sldId="427"/>
            <ac:spMk id="3" creationId="{A1357761-4103-E520-B742-51540CCCDAF3}"/>
          </ac:spMkLst>
        </pc:spChg>
        <pc:spChg chg="add mod ord">
          <ac:chgData name="PERROTIN Thierry" userId="d5ab62bd-e030-48ea-8310-ab6bdcf6057e" providerId="ADAL" clId="{A9A28EAD-FD95-4134-9E61-6646B86918F5}" dt="2024-05-23T09:57:40.210" v="1845" actId="6264"/>
          <ac:spMkLst>
            <pc:docMk/>
            <pc:sldMk cId="194544054" sldId="427"/>
            <ac:spMk id="4" creationId="{1764664B-7DC3-2A51-5184-D86742C54133}"/>
          </ac:spMkLst>
        </pc:spChg>
        <pc:spChg chg="add mod ord">
          <ac:chgData name="PERROTIN Thierry" userId="d5ab62bd-e030-48ea-8310-ab6bdcf6057e" providerId="ADAL" clId="{A9A28EAD-FD95-4134-9E61-6646B86918F5}" dt="2024-05-23T09:57:40.210" v="1845" actId="6264"/>
          <ac:spMkLst>
            <pc:docMk/>
            <pc:sldMk cId="194544054" sldId="427"/>
            <ac:spMk id="5" creationId="{AAB0843C-E567-4526-D90A-94B3D345267F}"/>
          </ac:spMkLst>
        </pc:spChg>
        <pc:spChg chg="add del mod">
          <ac:chgData name="PERROTIN Thierry" userId="d5ab62bd-e030-48ea-8310-ab6bdcf6057e" providerId="ADAL" clId="{A9A28EAD-FD95-4134-9E61-6646B86918F5}" dt="2024-05-23T09:56:46.177" v="1829" actId="6264"/>
          <ac:spMkLst>
            <pc:docMk/>
            <pc:sldMk cId="194544054" sldId="427"/>
            <ac:spMk id="6" creationId="{E86040D2-D1A9-7E76-5144-CF1F0A9B37BE}"/>
          </ac:spMkLst>
        </pc:spChg>
        <pc:spChg chg="add del mod">
          <ac:chgData name="PERROTIN Thierry" userId="d5ab62bd-e030-48ea-8310-ab6bdcf6057e" providerId="ADAL" clId="{A9A28EAD-FD95-4134-9E61-6646B86918F5}" dt="2024-05-23T09:56:46.177" v="1829" actId="6264"/>
          <ac:spMkLst>
            <pc:docMk/>
            <pc:sldMk cId="194544054" sldId="427"/>
            <ac:spMk id="7" creationId="{9AFAD35F-8DA2-255C-03CC-B9A3844ECE88}"/>
          </ac:spMkLst>
        </pc:spChg>
        <pc:spChg chg="add del mod">
          <ac:chgData name="PERROTIN Thierry" userId="d5ab62bd-e030-48ea-8310-ab6bdcf6057e" providerId="ADAL" clId="{A9A28EAD-FD95-4134-9E61-6646B86918F5}" dt="2024-05-23T09:56:46.177" v="1829" actId="6264"/>
          <ac:spMkLst>
            <pc:docMk/>
            <pc:sldMk cId="194544054" sldId="427"/>
            <ac:spMk id="8" creationId="{28B2A610-B6F5-D25B-D778-C81163E97DA6}"/>
          </ac:spMkLst>
        </pc:spChg>
        <pc:spChg chg="add del mod">
          <ac:chgData name="PERROTIN Thierry" userId="d5ab62bd-e030-48ea-8310-ab6bdcf6057e" providerId="ADAL" clId="{A9A28EAD-FD95-4134-9E61-6646B86918F5}" dt="2024-05-23T09:56:46.177" v="1829" actId="6264"/>
          <ac:spMkLst>
            <pc:docMk/>
            <pc:sldMk cId="194544054" sldId="427"/>
            <ac:spMk id="9" creationId="{54D36C35-817F-D69C-4053-C91A08E103A7}"/>
          </ac:spMkLst>
        </pc:spChg>
        <pc:spChg chg="add del mod">
          <ac:chgData name="PERROTIN Thierry" userId="d5ab62bd-e030-48ea-8310-ab6bdcf6057e" providerId="ADAL" clId="{A9A28EAD-FD95-4134-9E61-6646B86918F5}" dt="2024-05-23T09:57:40.210" v="1845" actId="6264"/>
          <ac:spMkLst>
            <pc:docMk/>
            <pc:sldMk cId="194544054" sldId="427"/>
            <ac:spMk id="10" creationId="{C4130511-C43B-4E95-E2CC-617AFB67548E}"/>
          </ac:spMkLst>
        </pc:spChg>
        <pc:spChg chg="add del mod">
          <ac:chgData name="PERROTIN Thierry" userId="d5ab62bd-e030-48ea-8310-ab6bdcf6057e" providerId="ADAL" clId="{A9A28EAD-FD95-4134-9E61-6646B86918F5}" dt="2024-05-23T09:57:40.210" v="1845" actId="6264"/>
          <ac:spMkLst>
            <pc:docMk/>
            <pc:sldMk cId="194544054" sldId="427"/>
            <ac:spMk id="11" creationId="{B63506B8-37D9-288E-557D-409A96D57BA9}"/>
          </ac:spMkLst>
        </pc:spChg>
        <pc:spChg chg="add del mod">
          <ac:chgData name="PERROTIN Thierry" userId="d5ab62bd-e030-48ea-8310-ab6bdcf6057e" providerId="ADAL" clId="{A9A28EAD-FD95-4134-9E61-6646B86918F5}" dt="2024-05-23T09:57:40.210" v="1845" actId="6264"/>
          <ac:spMkLst>
            <pc:docMk/>
            <pc:sldMk cId="194544054" sldId="427"/>
            <ac:spMk id="12" creationId="{F296A433-1DF7-A11E-E5DD-885219ECE64E}"/>
          </ac:spMkLst>
        </pc:spChg>
        <pc:spChg chg="add del mod">
          <ac:chgData name="PERROTIN Thierry" userId="d5ab62bd-e030-48ea-8310-ab6bdcf6057e" providerId="ADAL" clId="{A9A28EAD-FD95-4134-9E61-6646B86918F5}" dt="2024-05-23T09:57:40.210" v="1845" actId="6264"/>
          <ac:spMkLst>
            <pc:docMk/>
            <pc:sldMk cId="194544054" sldId="427"/>
            <ac:spMk id="13" creationId="{D62A4062-E6A2-F2A6-977A-C84D90841C33}"/>
          </ac:spMkLst>
        </pc:spChg>
      </pc:sldChg>
      <pc:sldChg chg="addSp delSp modSp mod modClrScheme chgLayout">
        <pc:chgData name="PERROTIN Thierry" userId="d5ab62bd-e030-48ea-8310-ab6bdcf6057e" providerId="ADAL" clId="{A9A28EAD-FD95-4134-9E61-6646B86918F5}" dt="2024-05-23T09:57:47.225" v="1848" actId="6264"/>
        <pc:sldMkLst>
          <pc:docMk/>
          <pc:sldMk cId="3550280805" sldId="428"/>
        </pc:sldMkLst>
        <pc:spChg chg="mod ord">
          <ac:chgData name="PERROTIN Thierry" userId="d5ab62bd-e030-48ea-8310-ab6bdcf6057e" providerId="ADAL" clId="{A9A28EAD-FD95-4134-9E61-6646B86918F5}" dt="2024-05-23T09:57:47.225" v="1848" actId="6264"/>
          <ac:spMkLst>
            <pc:docMk/>
            <pc:sldMk cId="3550280805" sldId="428"/>
            <ac:spMk id="2" creationId="{1B7D071D-6347-CA40-AAF5-A678973C167E}"/>
          </ac:spMkLst>
        </pc:spChg>
        <pc:spChg chg="mod ord">
          <ac:chgData name="PERROTIN Thierry" userId="d5ab62bd-e030-48ea-8310-ab6bdcf6057e" providerId="ADAL" clId="{A9A28EAD-FD95-4134-9E61-6646B86918F5}" dt="2024-05-23T09:57:47.225" v="1848" actId="6264"/>
          <ac:spMkLst>
            <pc:docMk/>
            <pc:sldMk cId="3550280805" sldId="428"/>
            <ac:spMk id="3" creationId="{A1357761-4103-E520-B742-51540CCCDAF3}"/>
          </ac:spMkLst>
        </pc:spChg>
        <pc:spChg chg="add mod ord">
          <ac:chgData name="PERROTIN Thierry" userId="d5ab62bd-e030-48ea-8310-ab6bdcf6057e" providerId="ADAL" clId="{A9A28EAD-FD95-4134-9E61-6646B86918F5}" dt="2024-05-23T09:57:47.225" v="1848" actId="6264"/>
          <ac:spMkLst>
            <pc:docMk/>
            <pc:sldMk cId="3550280805" sldId="428"/>
            <ac:spMk id="4" creationId="{EE7FF674-C618-FC92-A503-1EBEC37560AC}"/>
          </ac:spMkLst>
        </pc:spChg>
        <pc:spChg chg="add mod ord">
          <ac:chgData name="PERROTIN Thierry" userId="d5ab62bd-e030-48ea-8310-ab6bdcf6057e" providerId="ADAL" clId="{A9A28EAD-FD95-4134-9E61-6646B86918F5}" dt="2024-05-23T09:57:47.225" v="1848" actId="6264"/>
          <ac:spMkLst>
            <pc:docMk/>
            <pc:sldMk cId="3550280805" sldId="428"/>
            <ac:spMk id="5" creationId="{8868A5FB-9C47-96C5-B6E7-9940CC7F0B2A}"/>
          </ac:spMkLst>
        </pc:spChg>
        <pc:spChg chg="add del mod">
          <ac:chgData name="PERROTIN Thierry" userId="d5ab62bd-e030-48ea-8310-ab6bdcf6057e" providerId="ADAL" clId="{A9A28EAD-FD95-4134-9E61-6646B86918F5}" dt="2024-05-23T09:57:00.387" v="1834" actId="6264"/>
          <ac:spMkLst>
            <pc:docMk/>
            <pc:sldMk cId="3550280805" sldId="428"/>
            <ac:spMk id="6" creationId="{3C12CED2-622D-EF8D-1CD2-573A79CC7900}"/>
          </ac:spMkLst>
        </pc:spChg>
        <pc:spChg chg="add del mod">
          <ac:chgData name="PERROTIN Thierry" userId="d5ab62bd-e030-48ea-8310-ab6bdcf6057e" providerId="ADAL" clId="{A9A28EAD-FD95-4134-9E61-6646B86918F5}" dt="2024-05-23T09:57:00.387" v="1834" actId="6264"/>
          <ac:spMkLst>
            <pc:docMk/>
            <pc:sldMk cId="3550280805" sldId="428"/>
            <ac:spMk id="7" creationId="{69D35D94-E3C4-6269-9D88-A6F0C118100A}"/>
          </ac:spMkLst>
        </pc:spChg>
        <pc:spChg chg="add del mod">
          <ac:chgData name="PERROTIN Thierry" userId="d5ab62bd-e030-48ea-8310-ab6bdcf6057e" providerId="ADAL" clId="{A9A28EAD-FD95-4134-9E61-6646B86918F5}" dt="2024-05-23T09:57:00.387" v="1834" actId="6264"/>
          <ac:spMkLst>
            <pc:docMk/>
            <pc:sldMk cId="3550280805" sldId="428"/>
            <ac:spMk id="8" creationId="{BE821A94-5EF1-EC79-4119-CD13B655AE50}"/>
          </ac:spMkLst>
        </pc:spChg>
        <pc:spChg chg="add del mod">
          <ac:chgData name="PERROTIN Thierry" userId="d5ab62bd-e030-48ea-8310-ab6bdcf6057e" providerId="ADAL" clId="{A9A28EAD-FD95-4134-9E61-6646B86918F5}" dt="2024-05-23T09:57:00.387" v="1834" actId="6264"/>
          <ac:spMkLst>
            <pc:docMk/>
            <pc:sldMk cId="3550280805" sldId="428"/>
            <ac:spMk id="9" creationId="{C64D6A1E-FC41-351C-7B8A-E854AE2DAB3C}"/>
          </ac:spMkLst>
        </pc:spChg>
        <pc:spChg chg="add del mod">
          <ac:chgData name="PERROTIN Thierry" userId="d5ab62bd-e030-48ea-8310-ab6bdcf6057e" providerId="ADAL" clId="{A9A28EAD-FD95-4134-9E61-6646B86918F5}" dt="2024-05-23T09:57:47.225" v="1848" actId="6264"/>
          <ac:spMkLst>
            <pc:docMk/>
            <pc:sldMk cId="3550280805" sldId="428"/>
            <ac:spMk id="10" creationId="{DC222FE9-C6E0-DB38-7BFB-9FB316B0A364}"/>
          </ac:spMkLst>
        </pc:spChg>
        <pc:spChg chg="add del mod">
          <ac:chgData name="PERROTIN Thierry" userId="d5ab62bd-e030-48ea-8310-ab6bdcf6057e" providerId="ADAL" clId="{A9A28EAD-FD95-4134-9E61-6646B86918F5}" dt="2024-05-23T09:57:47.225" v="1848" actId="6264"/>
          <ac:spMkLst>
            <pc:docMk/>
            <pc:sldMk cId="3550280805" sldId="428"/>
            <ac:spMk id="11" creationId="{3F82FCC4-5E3F-7AC2-8E42-32D0B2E1494B}"/>
          </ac:spMkLst>
        </pc:spChg>
        <pc:spChg chg="add del mod">
          <ac:chgData name="PERROTIN Thierry" userId="d5ab62bd-e030-48ea-8310-ab6bdcf6057e" providerId="ADAL" clId="{A9A28EAD-FD95-4134-9E61-6646B86918F5}" dt="2024-05-23T09:57:47.225" v="1848" actId="6264"/>
          <ac:spMkLst>
            <pc:docMk/>
            <pc:sldMk cId="3550280805" sldId="428"/>
            <ac:spMk id="12" creationId="{F46E971D-7755-1BDF-6339-C81C0554E10B}"/>
          </ac:spMkLst>
        </pc:spChg>
        <pc:spChg chg="add del mod">
          <ac:chgData name="PERROTIN Thierry" userId="d5ab62bd-e030-48ea-8310-ab6bdcf6057e" providerId="ADAL" clId="{A9A28EAD-FD95-4134-9E61-6646B86918F5}" dt="2024-05-23T09:57:47.225" v="1848" actId="6264"/>
          <ac:spMkLst>
            <pc:docMk/>
            <pc:sldMk cId="3550280805" sldId="428"/>
            <ac:spMk id="13" creationId="{12D514F3-0D22-D2AB-4733-5B0F4783776E}"/>
          </ac:spMkLst>
        </pc:spChg>
      </pc:sldChg>
      <pc:sldChg chg="addSp delSp modSp mod modClrScheme chgLayout">
        <pc:chgData name="PERROTIN Thierry" userId="d5ab62bd-e030-48ea-8310-ab6bdcf6057e" providerId="ADAL" clId="{A9A28EAD-FD95-4134-9E61-6646B86918F5}" dt="2024-05-23T09:57:51.677" v="1850" actId="6264"/>
        <pc:sldMkLst>
          <pc:docMk/>
          <pc:sldMk cId="1552252639" sldId="429"/>
        </pc:sldMkLst>
        <pc:spChg chg="mod ord">
          <ac:chgData name="PERROTIN Thierry" userId="d5ab62bd-e030-48ea-8310-ab6bdcf6057e" providerId="ADAL" clId="{A9A28EAD-FD95-4134-9E61-6646B86918F5}" dt="2024-05-23T09:57:51.677" v="1850" actId="6264"/>
          <ac:spMkLst>
            <pc:docMk/>
            <pc:sldMk cId="1552252639" sldId="429"/>
            <ac:spMk id="2" creationId="{1B7D071D-6347-CA40-AAF5-A678973C167E}"/>
          </ac:spMkLst>
        </pc:spChg>
        <pc:spChg chg="mod ord">
          <ac:chgData name="PERROTIN Thierry" userId="d5ab62bd-e030-48ea-8310-ab6bdcf6057e" providerId="ADAL" clId="{A9A28EAD-FD95-4134-9E61-6646B86918F5}" dt="2024-05-23T09:57:51.677" v="1850" actId="6264"/>
          <ac:spMkLst>
            <pc:docMk/>
            <pc:sldMk cId="1552252639" sldId="429"/>
            <ac:spMk id="3" creationId="{A1357761-4103-E520-B742-51540CCCDAF3}"/>
          </ac:spMkLst>
        </pc:spChg>
        <pc:spChg chg="add mod ord">
          <ac:chgData name="PERROTIN Thierry" userId="d5ab62bd-e030-48ea-8310-ab6bdcf6057e" providerId="ADAL" clId="{A9A28EAD-FD95-4134-9E61-6646B86918F5}" dt="2024-05-23T09:57:51.677" v="1850" actId="6264"/>
          <ac:spMkLst>
            <pc:docMk/>
            <pc:sldMk cId="1552252639" sldId="429"/>
            <ac:spMk id="4" creationId="{A8EFBF12-B656-D189-BE4B-5F14E3F6A27C}"/>
          </ac:spMkLst>
        </pc:spChg>
        <pc:spChg chg="add mod ord">
          <ac:chgData name="PERROTIN Thierry" userId="d5ab62bd-e030-48ea-8310-ab6bdcf6057e" providerId="ADAL" clId="{A9A28EAD-FD95-4134-9E61-6646B86918F5}" dt="2024-05-23T09:57:51.677" v="1850" actId="6264"/>
          <ac:spMkLst>
            <pc:docMk/>
            <pc:sldMk cId="1552252639" sldId="429"/>
            <ac:spMk id="5" creationId="{52E616F4-1AFE-F003-A320-9508893FBB01}"/>
          </ac:spMkLst>
        </pc:spChg>
        <pc:spChg chg="add del mod">
          <ac:chgData name="PERROTIN Thierry" userId="d5ab62bd-e030-48ea-8310-ab6bdcf6057e" providerId="ADAL" clId="{A9A28EAD-FD95-4134-9E61-6646B86918F5}" dt="2024-05-23T09:57:16.275" v="1840" actId="6264"/>
          <ac:spMkLst>
            <pc:docMk/>
            <pc:sldMk cId="1552252639" sldId="429"/>
            <ac:spMk id="6" creationId="{39E206AA-4277-0B0C-1C23-46DFD99A4813}"/>
          </ac:spMkLst>
        </pc:spChg>
        <pc:spChg chg="add del mod">
          <ac:chgData name="PERROTIN Thierry" userId="d5ab62bd-e030-48ea-8310-ab6bdcf6057e" providerId="ADAL" clId="{A9A28EAD-FD95-4134-9E61-6646B86918F5}" dt="2024-05-23T09:57:16.275" v="1840" actId="6264"/>
          <ac:spMkLst>
            <pc:docMk/>
            <pc:sldMk cId="1552252639" sldId="429"/>
            <ac:spMk id="7" creationId="{A39036D3-BA1A-07FB-E0BF-D5F37B7EF1EB}"/>
          </ac:spMkLst>
        </pc:spChg>
        <pc:spChg chg="add del mod">
          <ac:chgData name="PERROTIN Thierry" userId="d5ab62bd-e030-48ea-8310-ab6bdcf6057e" providerId="ADAL" clId="{A9A28EAD-FD95-4134-9E61-6646B86918F5}" dt="2024-05-23T09:57:16.275" v="1840" actId="6264"/>
          <ac:spMkLst>
            <pc:docMk/>
            <pc:sldMk cId="1552252639" sldId="429"/>
            <ac:spMk id="8" creationId="{69DD98A4-AFCB-8DA7-4A41-AC2201F17453}"/>
          </ac:spMkLst>
        </pc:spChg>
        <pc:spChg chg="add del mod">
          <ac:chgData name="PERROTIN Thierry" userId="d5ab62bd-e030-48ea-8310-ab6bdcf6057e" providerId="ADAL" clId="{A9A28EAD-FD95-4134-9E61-6646B86918F5}" dt="2024-05-23T09:57:16.275" v="1840" actId="6264"/>
          <ac:spMkLst>
            <pc:docMk/>
            <pc:sldMk cId="1552252639" sldId="429"/>
            <ac:spMk id="9" creationId="{BCB1F55C-729A-7E46-F79B-E12A361175CF}"/>
          </ac:spMkLst>
        </pc:spChg>
        <pc:spChg chg="add del mod">
          <ac:chgData name="PERROTIN Thierry" userId="d5ab62bd-e030-48ea-8310-ab6bdcf6057e" providerId="ADAL" clId="{A9A28EAD-FD95-4134-9E61-6646B86918F5}" dt="2024-05-23T09:57:51.677" v="1850" actId="6264"/>
          <ac:spMkLst>
            <pc:docMk/>
            <pc:sldMk cId="1552252639" sldId="429"/>
            <ac:spMk id="10" creationId="{F3F12BAD-208E-9933-FB5B-50E7018E90BA}"/>
          </ac:spMkLst>
        </pc:spChg>
        <pc:spChg chg="add del mod">
          <ac:chgData name="PERROTIN Thierry" userId="d5ab62bd-e030-48ea-8310-ab6bdcf6057e" providerId="ADAL" clId="{A9A28EAD-FD95-4134-9E61-6646B86918F5}" dt="2024-05-23T09:57:51.677" v="1850" actId="6264"/>
          <ac:spMkLst>
            <pc:docMk/>
            <pc:sldMk cId="1552252639" sldId="429"/>
            <ac:spMk id="11" creationId="{90B6085C-542B-2C01-53B4-2E3BDC16B751}"/>
          </ac:spMkLst>
        </pc:spChg>
        <pc:spChg chg="add del mod">
          <ac:chgData name="PERROTIN Thierry" userId="d5ab62bd-e030-48ea-8310-ab6bdcf6057e" providerId="ADAL" clId="{A9A28EAD-FD95-4134-9E61-6646B86918F5}" dt="2024-05-23T09:57:51.677" v="1850" actId="6264"/>
          <ac:spMkLst>
            <pc:docMk/>
            <pc:sldMk cId="1552252639" sldId="429"/>
            <ac:spMk id="12" creationId="{10CEB500-CE0E-9584-5653-81ED7E36EE89}"/>
          </ac:spMkLst>
        </pc:spChg>
        <pc:spChg chg="add del mod">
          <ac:chgData name="PERROTIN Thierry" userId="d5ab62bd-e030-48ea-8310-ab6bdcf6057e" providerId="ADAL" clId="{A9A28EAD-FD95-4134-9E61-6646B86918F5}" dt="2024-05-23T09:57:51.677" v="1850" actId="6264"/>
          <ac:spMkLst>
            <pc:docMk/>
            <pc:sldMk cId="1552252639" sldId="429"/>
            <ac:spMk id="13" creationId="{DF0AC415-6910-CF34-952E-F7721383781A}"/>
          </ac:spMkLst>
        </pc:spChg>
      </pc:sldChg>
      <pc:sldChg chg="addSp delSp modSp add mod modClrScheme chgLayout">
        <pc:chgData name="PERROTIN Thierry" userId="d5ab62bd-e030-48ea-8310-ab6bdcf6057e" providerId="ADAL" clId="{A9A28EAD-FD95-4134-9E61-6646B86918F5}" dt="2024-05-23T09:51:58.548" v="1763"/>
        <pc:sldMkLst>
          <pc:docMk/>
          <pc:sldMk cId="2022306318" sldId="430"/>
        </pc:sldMkLst>
        <pc:spChg chg="mod ord">
          <ac:chgData name="PERROTIN Thierry" userId="d5ab62bd-e030-48ea-8310-ab6bdcf6057e" providerId="ADAL" clId="{A9A28EAD-FD95-4134-9E61-6646B86918F5}" dt="2024-05-23T09:46:32.382" v="1601" actId="6264"/>
          <ac:spMkLst>
            <pc:docMk/>
            <pc:sldMk cId="2022306318" sldId="430"/>
            <ac:spMk id="2" creationId="{1B7D071D-6347-CA40-AAF5-A678973C167E}"/>
          </ac:spMkLst>
        </pc:spChg>
        <pc:spChg chg="mod ord">
          <ac:chgData name="PERROTIN Thierry" userId="d5ab62bd-e030-48ea-8310-ab6bdcf6057e" providerId="ADAL" clId="{A9A28EAD-FD95-4134-9E61-6646B86918F5}" dt="2024-05-23T09:48:09.791" v="1652"/>
          <ac:spMkLst>
            <pc:docMk/>
            <pc:sldMk cId="2022306318" sldId="430"/>
            <ac:spMk id="3" creationId="{A1357761-4103-E520-B742-51540CCCDAF3}"/>
          </ac:spMkLst>
        </pc:spChg>
        <pc:spChg chg="add mod ord">
          <ac:chgData name="PERROTIN Thierry" userId="d5ab62bd-e030-48ea-8310-ab6bdcf6057e" providerId="ADAL" clId="{A9A28EAD-FD95-4134-9E61-6646B86918F5}" dt="2024-05-23T09:46:32.382" v="1601" actId="6264"/>
          <ac:spMkLst>
            <pc:docMk/>
            <pc:sldMk cId="2022306318" sldId="430"/>
            <ac:spMk id="4" creationId="{3C78BBBA-B936-69E6-92B4-76F3F590244C}"/>
          </ac:spMkLst>
        </pc:spChg>
        <pc:spChg chg="add del mod">
          <ac:chgData name="PERROTIN Thierry" userId="d5ab62bd-e030-48ea-8310-ab6bdcf6057e" providerId="ADAL" clId="{A9A28EAD-FD95-4134-9E61-6646B86918F5}" dt="2024-05-23T09:37:31.305" v="634" actId="6264"/>
          <ac:spMkLst>
            <pc:docMk/>
            <pc:sldMk cId="2022306318" sldId="430"/>
            <ac:spMk id="5" creationId="{878C3268-B8F3-C62D-346E-63B23746F845}"/>
          </ac:spMkLst>
        </pc:spChg>
        <pc:spChg chg="del mod ord">
          <ac:chgData name="PERROTIN Thierry" userId="d5ab62bd-e030-48ea-8310-ab6bdcf6057e" providerId="ADAL" clId="{A9A28EAD-FD95-4134-9E61-6646B86918F5}" dt="2024-05-23T09:46:15.679" v="1597" actId="700"/>
          <ac:spMkLst>
            <pc:docMk/>
            <pc:sldMk cId="2022306318" sldId="430"/>
            <ac:spMk id="6" creationId="{5EB46781-BF72-10D3-1612-A02887F4E1B5}"/>
          </ac:spMkLst>
        </pc:spChg>
        <pc:spChg chg="add del mod">
          <ac:chgData name="PERROTIN Thierry" userId="d5ab62bd-e030-48ea-8310-ab6bdcf6057e" providerId="ADAL" clId="{A9A28EAD-FD95-4134-9E61-6646B86918F5}" dt="2024-05-23T09:37:31.305" v="634" actId="6264"/>
          <ac:spMkLst>
            <pc:docMk/>
            <pc:sldMk cId="2022306318" sldId="430"/>
            <ac:spMk id="7" creationId="{791147F5-F496-706C-4E14-222E8AF1F490}"/>
          </ac:spMkLst>
        </pc:spChg>
        <pc:spChg chg="add del mod">
          <ac:chgData name="PERROTIN Thierry" userId="d5ab62bd-e030-48ea-8310-ab6bdcf6057e" providerId="ADAL" clId="{A9A28EAD-FD95-4134-9E61-6646B86918F5}" dt="2024-05-23T09:37:31.305" v="634" actId="6264"/>
          <ac:spMkLst>
            <pc:docMk/>
            <pc:sldMk cId="2022306318" sldId="430"/>
            <ac:spMk id="8" creationId="{08FE7D4E-32F9-D6F0-3748-14D6920EF4F8}"/>
          </ac:spMkLst>
        </pc:spChg>
        <pc:spChg chg="add del mod">
          <ac:chgData name="PERROTIN Thierry" userId="d5ab62bd-e030-48ea-8310-ab6bdcf6057e" providerId="ADAL" clId="{A9A28EAD-FD95-4134-9E61-6646B86918F5}" dt="2024-05-23T09:37:31.305" v="634" actId="6264"/>
          <ac:spMkLst>
            <pc:docMk/>
            <pc:sldMk cId="2022306318" sldId="430"/>
            <ac:spMk id="9" creationId="{36854A31-E274-A2FB-28E5-BCFE4D152C01}"/>
          </ac:spMkLst>
        </pc:spChg>
        <pc:spChg chg="add del mod ord">
          <ac:chgData name="PERROTIN Thierry" userId="d5ab62bd-e030-48ea-8310-ab6bdcf6057e" providerId="ADAL" clId="{A9A28EAD-FD95-4134-9E61-6646B86918F5}" dt="2024-05-23T09:46:18.712" v="1598" actId="6264"/>
          <ac:spMkLst>
            <pc:docMk/>
            <pc:sldMk cId="2022306318" sldId="430"/>
            <ac:spMk id="10" creationId="{77CBC3EB-4653-0387-C968-B9E349C39E1B}"/>
          </ac:spMkLst>
        </pc:spChg>
        <pc:spChg chg="add del mod">
          <ac:chgData name="PERROTIN Thierry" userId="d5ab62bd-e030-48ea-8310-ab6bdcf6057e" providerId="ADAL" clId="{A9A28EAD-FD95-4134-9E61-6646B86918F5}" dt="2024-05-23T09:46:18.712" v="1598" actId="6264"/>
          <ac:spMkLst>
            <pc:docMk/>
            <pc:sldMk cId="2022306318" sldId="430"/>
            <ac:spMk id="11" creationId="{15BEC953-DBE9-E094-941A-095DBCBB04EA}"/>
          </ac:spMkLst>
        </pc:spChg>
        <pc:spChg chg="add del mod">
          <ac:chgData name="PERROTIN Thierry" userId="d5ab62bd-e030-48ea-8310-ab6bdcf6057e" providerId="ADAL" clId="{A9A28EAD-FD95-4134-9E61-6646B86918F5}" dt="2024-05-23T09:46:18.712" v="1598" actId="6264"/>
          <ac:spMkLst>
            <pc:docMk/>
            <pc:sldMk cId="2022306318" sldId="430"/>
            <ac:spMk id="12" creationId="{8A704DA2-AB30-B820-EE8C-A648E30682C3}"/>
          </ac:spMkLst>
        </pc:spChg>
        <pc:spChg chg="add del mod">
          <ac:chgData name="PERROTIN Thierry" userId="d5ab62bd-e030-48ea-8310-ab6bdcf6057e" providerId="ADAL" clId="{A9A28EAD-FD95-4134-9E61-6646B86918F5}" dt="2024-05-23T09:46:18.712" v="1598" actId="6264"/>
          <ac:spMkLst>
            <pc:docMk/>
            <pc:sldMk cId="2022306318" sldId="430"/>
            <ac:spMk id="13" creationId="{169A4774-EB06-F88D-B73A-71F89584646A}"/>
          </ac:spMkLst>
        </pc:spChg>
        <pc:spChg chg="add del mod ord">
          <ac:chgData name="PERROTIN Thierry" userId="d5ab62bd-e030-48ea-8310-ab6bdcf6057e" providerId="ADAL" clId="{A9A28EAD-FD95-4134-9E61-6646B86918F5}" dt="2024-05-23T09:46:32.382" v="1601" actId="6264"/>
          <ac:spMkLst>
            <pc:docMk/>
            <pc:sldMk cId="2022306318" sldId="430"/>
            <ac:spMk id="14" creationId="{27C3D219-FE03-A5E6-9F95-F0AD4E9A46C4}"/>
          </ac:spMkLst>
        </pc:spChg>
        <pc:spChg chg="add del mod">
          <ac:chgData name="PERROTIN Thierry" userId="d5ab62bd-e030-48ea-8310-ab6bdcf6057e" providerId="ADAL" clId="{A9A28EAD-FD95-4134-9E61-6646B86918F5}" dt="2024-05-23T09:46:32.382" v="1601" actId="6264"/>
          <ac:spMkLst>
            <pc:docMk/>
            <pc:sldMk cId="2022306318" sldId="430"/>
            <ac:spMk id="15" creationId="{DDF4CF19-2416-53E0-ABD3-77F4F72BE967}"/>
          </ac:spMkLst>
        </pc:spChg>
        <pc:spChg chg="add del mod">
          <ac:chgData name="PERROTIN Thierry" userId="d5ab62bd-e030-48ea-8310-ab6bdcf6057e" providerId="ADAL" clId="{A9A28EAD-FD95-4134-9E61-6646B86918F5}" dt="2024-05-23T09:46:32.382" v="1601" actId="6264"/>
          <ac:spMkLst>
            <pc:docMk/>
            <pc:sldMk cId="2022306318" sldId="430"/>
            <ac:spMk id="16" creationId="{C8AF05FE-0456-059D-7B4F-DF47C18DA2D2}"/>
          </ac:spMkLst>
        </pc:spChg>
        <pc:spChg chg="add del mod">
          <ac:chgData name="PERROTIN Thierry" userId="d5ab62bd-e030-48ea-8310-ab6bdcf6057e" providerId="ADAL" clId="{A9A28EAD-FD95-4134-9E61-6646B86918F5}" dt="2024-05-23T09:46:32.382" v="1601" actId="6264"/>
          <ac:spMkLst>
            <pc:docMk/>
            <pc:sldMk cId="2022306318" sldId="430"/>
            <ac:spMk id="17" creationId="{B58103D6-6CD8-9FDA-7576-19ADEDB3BB00}"/>
          </ac:spMkLst>
        </pc:spChg>
        <pc:spChg chg="add mod ord">
          <ac:chgData name="PERROTIN Thierry" userId="d5ab62bd-e030-48ea-8310-ab6bdcf6057e" providerId="ADAL" clId="{A9A28EAD-FD95-4134-9E61-6646B86918F5}" dt="2024-05-23T09:51:58.548" v="1763"/>
          <ac:spMkLst>
            <pc:docMk/>
            <pc:sldMk cId="2022306318" sldId="430"/>
            <ac:spMk id="18" creationId="{47451BD8-DCB2-5319-48AD-71C7B9411595}"/>
          </ac:spMkLst>
        </pc:spChg>
      </pc:sldChg>
      <pc:sldMasterChg chg="modSldLayout">
        <pc:chgData name="PERROTIN Thierry" userId="d5ab62bd-e030-48ea-8310-ab6bdcf6057e" providerId="ADAL" clId="{A9A28EAD-FD95-4134-9E61-6646B86918F5}" dt="2024-05-23T09:47:14.750" v="1630" actId="14100"/>
        <pc:sldMasterMkLst>
          <pc:docMk/>
          <pc:sldMasterMk cId="922518969" sldId="2147483880"/>
        </pc:sldMasterMkLst>
        <pc:sldLayoutChg chg="modSp">
          <pc:chgData name="PERROTIN Thierry" userId="d5ab62bd-e030-48ea-8310-ab6bdcf6057e" providerId="ADAL" clId="{A9A28EAD-FD95-4134-9E61-6646B86918F5}" dt="2024-05-23T09:25:05.115" v="34" actId="403"/>
          <pc:sldLayoutMkLst>
            <pc:docMk/>
            <pc:sldMasterMk cId="922518969" sldId="2147483880"/>
            <pc:sldLayoutMk cId="1033961401" sldId="2147483892"/>
          </pc:sldLayoutMkLst>
          <pc:spChg chg="mod">
            <ac:chgData name="PERROTIN Thierry" userId="d5ab62bd-e030-48ea-8310-ab6bdcf6057e" providerId="ADAL" clId="{A9A28EAD-FD95-4134-9E61-6646B86918F5}" dt="2024-05-23T09:25:05.115" v="34" actId="403"/>
            <ac:spMkLst>
              <pc:docMk/>
              <pc:sldMasterMk cId="922518969" sldId="2147483880"/>
              <pc:sldLayoutMk cId="1033961401" sldId="2147483892"/>
              <ac:spMk id="13" creationId="{D5D6A04F-EE8D-A15A-A0B9-9A99481C2827}"/>
            </ac:spMkLst>
          </pc:spChg>
        </pc:sldLayoutChg>
        <pc:sldLayoutChg chg="addSp modSp">
          <pc:chgData name="PERROTIN Thierry" userId="d5ab62bd-e030-48ea-8310-ab6bdcf6057e" providerId="ADAL" clId="{A9A28EAD-FD95-4134-9E61-6646B86918F5}" dt="2024-05-23T09:28:01.956" v="52"/>
          <pc:sldLayoutMkLst>
            <pc:docMk/>
            <pc:sldMasterMk cId="922518969" sldId="2147483880"/>
            <pc:sldLayoutMk cId="148887100" sldId="2147483894"/>
          </pc:sldLayoutMkLst>
          <pc:spChg chg="mod">
            <ac:chgData name="PERROTIN Thierry" userId="d5ab62bd-e030-48ea-8310-ab6bdcf6057e" providerId="ADAL" clId="{A9A28EAD-FD95-4134-9E61-6646B86918F5}" dt="2024-05-23T09:25:21.328" v="37" actId="404"/>
            <ac:spMkLst>
              <pc:docMk/>
              <pc:sldMasterMk cId="922518969" sldId="2147483880"/>
              <pc:sldLayoutMk cId="148887100" sldId="2147483894"/>
              <ac:spMk id="11" creationId="{2E450A31-D44D-5BD2-FA90-E53A90FA4EE2}"/>
            </ac:spMkLst>
          </pc:spChg>
          <pc:cxnChg chg="add mod">
            <ac:chgData name="PERROTIN Thierry" userId="d5ab62bd-e030-48ea-8310-ab6bdcf6057e" providerId="ADAL" clId="{A9A28EAD-FD95-4134-9E61-6646B86918F5}" dt="2024-05-23T09:28:01.956" v="52"/>
            <ac:cxnSpMkLst>
              <pc:docMk/>
              <pc:sldMasterMk cId="922518969" sldId="2147483880"/>
              <pc:sldLayoutMk cId="148887100" sldId="2147483894"/>
              <ac:cxnSpMk id="8" creationId="{056B230E-A3ED-F432-8AB5-923AFC1C5E75}"/>
            </ac:cxnSpMkLst>
          </pc:cxnChg>
        </pc:sldLayoutChg>
        <pc:sldLayoutChg chg="addSp delSp modSp mod">
          <pc:chgData name="PERROTIN Thierry" userId="d5ab62bd-e030-48ea-8310-ab6bdcf6057e" providerId="ADAL" clId="{A9A28EAD-FD95-4134-9E61-6646B86918F5}" dt="2024-05-23T09:39:15.740" v="647" actId="1076"/>
          <pc:sldLayoutMkLst>
            <pc:docMk/>
            <pc:sldMasterMk cId="922518969" sldId="2147483880"/>
            <pc:sldLayoutMk cId="701902127" sldId="2147483897"/>
          </pc:sldLayoutMkLst>
          <pc:spChg chg="add mod">
            <ac:chgData name="PERROTIN Thierry" userId="d5ab62bd-e030-48ea-8310-ab6bdcf6057e" providerId="ADAL" clId="{A9A28EAD-FD95-4134-9E61-6646B86918F5}" dt="2024-05-23T09:37:12.364" v="629" actId="1036"/>
            <ac:spMkLst>
              <pc:docMk/>
              <pc:sldMasterMk cId="922518969" sldId="2147483880"/>
              <pc:sldLayoutMk cId="701902127" sldId="2147483897"/>
              <ac:spMk id="3" creationId="{892F6403-2BAE-F883-29D9-C4F5A8BEDBB4}"/>
            </ac:spMkLst>
          </pc:spChg>
          <pc:spChg chg="mod">
            <ac:chgData name="PERROTIN Thierry" userId="d5ab62bd-e030-48ea-8310-ab6bdcf6057e" providerId="ADAL" clId="{A9A28EAD-FD95-4134-9E61-6646B86918F5}" dt="2024-05-23T09:37:12.364" v="629" actId="1036"/>
            <ac:spMkLst>
              <pc:docMk/>
              <pc:sldMasterMk cId="922518969" sldId="2147483880"/>
              <pc:sldLayoutMk cId="701902127" sldId="214748389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A9A28EAD-FD95-4134-9E61-6646B86918F5}" dt="2024-05-23T09:37:12.364" v="629" actId="1036"/>
            <ac:spMkLst>
              <pc:docMk/>
              <pc:sldMasterMk cId="922518969" sldId="2147483880"/>
              <pc:sldLayoutMk cId="701902127" sldId="2147483897"/>
              <ac:spMk id="6" creationId="{A4793245-48EC-78B0-5D32-51D8E1CBBD57}"/>
            </ac:spMkLst>
          </pc:spChg>
          <pc:spChg chg="mod">
            <ac:chgData name="PERROTIN Thierry" userId="d5ab62bd-e030-48ea-8310-ab6bdcf6057e" providerId="ADAL" clId="{A9A28EAD-FD95-4134-9E61-6646B86918F5}" dt="2024-05-23T09:37:12.364" v="629" actId="1036"/>
            <ac:spMkLst>
              <pc:docMk/>
              <pc:sldMasterMk cId="922518969" sldId="2147483880"/>
              <pc:sldLayoutMk cId="701902127" sldId="2147483897"/>
              <ac:spMk id="11" creationId="{2E450A31-D44D-5BD2-FA90-E53A90FA4EE2}"/>
            </ac:spMkLst>
          </pc:spChg>
          <pc:cxnChg chg="mod">
            <ac:chgData name="PERROTIN Thierry" userId="d5ab62bd-e030-48ea-8310-ab6bdcf6057e" providerId="ADAL" clId="{A9A28EAD-FD95-4134-9E61-6646B86918F5}" dt="2024-05-23T09:37:12.364" v="629" actId="1036"/>
            <ac:cxnSpMkLst>
              <pc:docMk/>
              <pc:sldMasterMk cId="922518969" sldId="2147483880"/>
              <pc:sldLayoutMk cId="701902127" sldId="2147483897"/>
              <ac:cxnSpMk id="10" creationId="{2B708CE0-B5C8-B400-5A27-1368E57702C2}"/>
            </ac:cxnSpMkLst>
          </pc:cxnChg>
          <pc:cxnChg chg="add mod">
            <ac:chgData name="PERROTIN Thierry" userId="d5ab62bd-e030-48ea-8310-ab6bdcf6057e" providerId="ADAL" clId="{A9A28EAD-FD95-4134-9E61-6646B86918F5}" dt="2024-05-23T09:37:21.935" v="633" actId="1036"/>
            <ac:cxnSpMkLst>
              <pc:docMk/>
              <pc:sldMasterMk cId="922518969" sldId="2147483880"/>
              <pc:sldLayoutMk cId="701902127" sldId="2147483897"/>
              <ac:cxnSpMk id="13" creationId="{55E75C25-55CA-7A36-9485-22B5CED2855B}"/>
            </ac:cxnSpMkLst>
          </pc:cxnChg>
          <pc:cxnChg chg="add del mod">
            <ac:chgData name="PERROTIN Thierry" userId="d5ab62bd-e030-48ea-8310-ab6bdcf6057e" providerId="ADAL" clId="{A9A28EAD-FD95-4134-9E61-6646B86918F5}" dt="2024-05-23T09:33:01.129" v="454" actId="478"/>
            <ac:cxnSpMkLst>
              <pc:docMk/>
              <pc:sldMasterMk cId="922518969" sldId="2147483880"/>
              <pc:sldLayoutMk cId="701902127" sldId="2147483897"/>
              <ac:cxnSpMk id="14" creationId="{ABF4A2A1-B9E8-7592-AACF-F569BB5F86C1}"/>
            </ac:cxnSpMkLst>
          </pc:cxnChg>
          <pc:cxnChg chg="add mod ord">
            <ac:chgData name="PERROTIN Thierry" userId="d5ab62bd-e030-48ea-8310-ab6bdcf6057e" providerId="ADAL" clId="{A9A28EAD-FD95-4134-9E61-6646B86918F5}" dt="2024-05-23T09:39:15.740" v="647" actId="1076"/>
            <ac:cxnSpMkLst>
              <pc:docMk/>
              <pc:sldMasterMk cId="922518969" sldId="2147483880"/>
              <pc:sldLayoutMk cId="701902127" sldId="2147483897"/>
              <ac:cxnSpMk id="15" creationId="{83E95ADD-934D-9917-F2FB-EA6D6D25125C}"/>
            </ac:cxnSpMkLst>
          </pc:cxnChg>
        </pc:sldLayoutChg>
        <pc:sldLayoutChg chg="addSp delSp modSp mod">
          <pc:chgData name="PERROTIN Thierry" userId="d5ab62bd-e030-48ea-8310-ab6bdcf6057e" providerId="ADAL" clId="{A9A28EAD-FD95-4134-9E61-6646B86918F5}" dt="2024-05-23T09:32:41.211" v="447" actId="692"/>
          <pc:sldLayoutMkLst>
            <pc:docMk/>
            <pc:sldMasterMk cId="922518969" sldId="2147483880"/>
            <pc:sldLayoutMk cId="340824724" sldId="2147483898"/>
          </pc:sldLayoutMkLst>
          <pc:spChg chg="add mod">
            <ac:chgData name="PERROTIN Thierry" userId="d5ab62bd-e030-48ea-8310-ab6bdcf6057e" providerId="ADAL" clId="{A9A28EAD-FD95-4134-9E61-6646B86918F5}" dt="2024-05-23T09:31:54.237" v="309" actId="1036"/>
            <ac:spMkLst>
              <pc:docMk/>
              <pc:sldMasterMk cId="922518969" sldId="2147483880"/>
              <pc:sldLayoutMk cId="340824724" sldId="2147483898"/>
              <ac:spMk id="2" creationId="{4A1AD8F0-F60B-6D73-8775-793BCBADD680}"/>
            </ac:spMkLst>
          </pc:spChg>
          <pc:spChg chg="add mod">
            <ac:chgData name="PERROTIN Thierry" userId="d5ab62bd-e030-48ea-8310-ab6bdcf6057e" providerId="ADAL" clId="{A9A28EAD-FD95-4134-9E61-6646B86918F5}" dt="2024-05-23T09:31:54.237" v="309" actId="1036"/>
            <ac:spMkLst>
              <pc:docMk/>
              <pc:sldMasterMk cId="922518969" sldId="2147483880"/>
              <pc:sldLayoutMk cId="340824724" sldId="2147483898"/>
              <ac:spMk id="5" creationId="{96ADB2C2-0323-8F0F-76EC-106581941CF4}"/>
            </ac:spMkLst>
          </pc:spChg>
          <pc:spChg chg="add mod">
            <ac:chgData name="PERROTIN Thierry" userId="d5ab62bd-e030-48ea-8310-ab6bdcf6057e" providerId="ADAL" clId="{A9A28EAD-FD95-4134-9E61-6646B86918F5}" dt="2024-05-23T09:32:03.367" v="311" actId="114"/>
            <ac:spMkLst>
              <pc:docMk/>
              <pc:sldMasterMk cId="922518969" sldId="2147483880"/>
              <pc:sldLayoutMk cId="340824724" sldId="2147483898"/>
              <ac:spMk id="6" creationId="{0A815BFE-E569-327D-02FF-03106D509C39}"/>
            </ac:spMkLst>
          </pc:spChg>
          <pc:spChg chg="add mod">
            <ac:chgData name="PERROTIN Thierry" userId="d5ab62bd-e030-48ea-8310-ab6bdcf6057e" providerId="ADAL" clId="{A9A28EAD-FD95-4134-9E61-6646B86918F5}" dt="2024-05-23T09:32:00.508" v="310" actId="114"/>
            <ac:spMkLst>
              <pc:docMk/>
              <pc:sldMasterMk cId="922518969" sldId="2147483880"/>
              <pc:sldLayoutMk cId="340824724" sldId="2147483898"/>
              <ac:spMk id="7" creationId="{8E73772E-EC3E-6811-97FC-13E598375788}"/>
            </ac:spMkLst>
          </pc:spChg>
          <pc:spChg chg="del">
            <ac:chgData name="PERROTIN Thierry" userId="d5ab62bd-e030-48ea-8310-ab6bdcf6057e" providerId="ADAL" clId="{A9A28EAD-FD95-4134-9E61-6646B86918F5}" dt="2024-05-23T09:31:46.692" v="263" actId="478"/>
            <ac:spMkLst>
              <pc:docMk/>
              <pc:sldMasterMk cId="922518969" sldId="2147483880"/>
              <pc:sldLayoutMk cId="340824724" sldId="2147483898"/>
              <ac:spMk id="8" creationId="{C24AB865-B305-AB66-9C31-081867C06B4F}"/>
            </ac:spMkLst>
          </pc:spChg>
          <pc:spChg chg="del">
            <ac:chgData name="PERROTIN Thierry" userId="d5ab62bd-e030-48ea-8310-ab6bdcf6057e" providerId="ADAL" clId="{A9A28EAD-FD95-4134-9E61-6646B86918F5}" dt="2024-05-23T09:31:46.692" v="263" actId="478"/>
            <ac:spMkLst>
              <pc:docMk/>
              <pc:sldMasterMk cId="922518969" sldId="2147483880"/>
              <pc:sldLayoutMk cId="340824724" sldId="2147483898"/>
              <ac:spMk id="13" creationId="{D5D6A04F-EE8D-A15A-A0B9-9A99481C2827}"/>
            </ac:spMkLst>
          </pc:spChg>
          <pc:spChg chg="del">
            <ac:chgData name="PERROTIN Thierry" userId="d5ab62bd-e030-48ea-8310-ab6bdcf6057e" providerId="ADAL" clId="{A9A28EAD-FD95-4134-9E61-6646B86918F5}" dt="2024-05-23T09:31:46.692" v="263" actId="478"/>
            <ac:spMkLst>
              <pc:docMk/>
              <pc:sldMasterMk cId="922518969" sldId="2147483880"/>
              <pc:sldLayoutMk cId="340824724" sldId="2147483898"/>
              <ac:spMk id="14" creationId="{BD68E1FB-2F41-E78F-66C2-8F5A7E95C49D}"/>
            </ac:spMkLst>
          </pc:spChg>
          <pc:cxnChg chg="add mod">
            <ac:chgData name="PERROTIN Thierry" userId="d5ab62bd-e030-48ea-8310-ab6bdcf6057e" providerId="ADAL" clId="{A9A28EAD-FD95-4134-9E61-6646B86918F5}" dt="2024-05-23T09:31:54.237" v="309" actId="1036"/>
            <ac:cxnSpMkLst>
              <pc:docMk/>
              <pc:sldMasterMk cId="922518969" sldId="2147483880"/>
              <pc:sldLayoutMk cId="340824724" sldId="2147483898"/>
              <ac:cxnSpMk id="3" creationId="{FDC6E971-D96D-A940-4523-6777F83C2BBF}"/>
            </ac:cxnSpMkLst>
          </pc:cxnChg>
          <pc:cxnChg chg="add mod">
            <ac:chgData name="PERROTIN Thierry" userId="d5ab62bd-e030-48ea-8310-ab6bdcf6057e" providerId="ADAL" clId="{A9A28EAD-FD95-4134-9E61-6646B86918F5}" dt="2024-05-23T09:31:54.237" v="309" actId="1036"/>
            <ac:cxnSpMkLst>
              <pc:docMk/>
              <pc:sldMasterMk cId="922518969" sldId="2147483880"/>
              <pc:sldLayoutMk cId="340824724" sldId="2147483898"/>
              <ac:cxnSpMk id="9" creationId="{B6BB022E-EB4F-1762-A008-52075F51A134}"/>
            </ac:cxnSpMkLst>
          </pc:cxnChg>
          <pc:cxnChg chg="add mod ord">
            <ac:chgData name="PERROTIN Thierry" userId="d5ab62bd-e030-48ea-8310-ab6bdcf6057e" providerId="ADAL" clId="{A9A28EAD-FD95-4134-9E61-6646B86918F5}" dt="2024-05-23T09:32:41.211" v="447" actId="692"/>
            <ac:cxnSpMkLst>
              <pc:docMk/>
              <pc:sldMasterMk cId="922518969" sldId="2147483880"/>
              <pc:sldLayoutMk cId="340824724" sldId="2147483898"/>
              <ac:cxnSpMk id="10" creationId="{55D3D8AC-EFC5-BAEC-0C3B-46AA570E73C3}"/>
            </ac:cxnSpMkLst>
          </pc:cxnChg>
          <pc:cxnChg chg="del">
            <ac:chgData name="PERROTIN Thierry" userId="d5ab62bd-e030-48ea-8310-ab6bdcf6057e" providerId="ADAL" clId="{A9A28EAD-FD95-4134-9E61-6646B86918F5}" dt="2024-05-23T09:31:46.692" v="263" actId="478"/>
            <ac:cxnSpMkLst>
              <pc:docMk/>
              <pc:sldMasterMk cId="922518969" sldId="2147483880"/>
              <pc:sldLayoutMk cId="340824724" sldId="2147483898"/>
              <ac:cxnSpMk id="12" creationId="{81AA6F98-8F0D-9153-864F-C5142C10F362}"/>
            </ac:cxnSpMkLst>
          </pc:cxnChg>
          <pc:cxnChg chg="del">
            <ac:chgData name="PERROTIN Thierry" userId="d5ab62bd-e030-48ea-8310-ab6bdcf6057e" providerId="ADAL" clId="{A9A28EAD-FD95-4134-9E61-6646B86918F5}" dt="2024-05-23T09:31:46.692" v="263" actId="478"/>
            <ac:cxnSpMkLst>
              <pc:docMk/>
              <pc:sldMasterMk cId="922518969" sldId="2147483880"/>
              <pc:sldLayoutMk cId="340824724" sldId="2147483898"/>
              <ac:cxnSpMk id="15" creationId="{986C9DC9-97C0-3B11-1E12-84A262E5486B}"/>
            </ac:cxnSpMkLst>
          </pc:cxnChg>
        </pc:sldLayoutChg>
        <pc:sldLayoutChg chg="addSp delSp modSp mod">
          <pc:chgData name="PERROTIN Thierry" userId="d5ab62bd-e030-48ea-8310-ab6bdcf6057e" providerId="ADAL" clId="{A9A28EAD-FD95-4134-9E61-6646B86918F5}" dt="2024-05-23T09:47:14.750" v="1630" actId="14100"/>
          <pc:sldLayoutMkLst>
            <pc:docMk/>
            <pc:sldMasterMk cId="922518969" sldId="2147483880"/>
            <pc:sldLayoutMk cId="3785725115" sldId="2147483899"/>
          </pc:sldLayoutMkLst>
          <pc:spChg chg="mod">
            <ac:chgData name="PERROTIN Thierry" userId="d5ab62bd-e030-48ea-8310-ab6bdcf6057e" providerId="ADAL" clId="{A9A28EAD-FD95-4134-9E61-6646B86918F5}" dt="2024-05-23T09:40:43.915" v="661" actId="14100"/>
            <ac:spMkLst>
              <pc:docMk/>
              <pc:sldMasterMk cId="922518969" sldId="2147483880"/>
              <pc:sldLayoutMk cId="3785725115" sldId="2147483899"/>
              <ac:spMk id="3" creationId="{892F6403-2BAE-F883-29D9-C4F5A8BEDBB4}"/>
            </ac:spMkLst>
          </pc:spChg>
          <pc:spChg chg="mod">
            <ac:chgData name="PERROTIN Thierry" userId="d5ab62bd-e030-48ea-8310-ab6bdcf6057e" providerId="ADAL" clId="{A9A28EAD-FD95-4134-9E61-6646B86918F5}" dt="2024-05-23T09:46:51.800" v="1628" actId="14100"/>
            <ac:spMkLst>
              <pc:docMk/>
              <pc:sldMasterMk cId="922518969" sldId="2147483880"/>
              <pc:sldLayoutMk cId="3785725115" sldId="214748389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A9A28EAD-FD95-4134-9E61-6646B86918F5}" dt="2024-05-23T09:46:46.582" v="1627" actId="1035"/>
            <ac:spMkLst>
              <pc:docMk/>
              <pc:sldMasterMk cId="922518969" sldId="2147483880"/>
              <pc:sldLayoutMk cId="3785725115" sldId="2147483899"/>
              <ac:spMk id="6" creationId="{A4793245-48EC-78B0-5D32-51D8E1CBBD57}"/>
            </ac:spMkLst>
          </pc:spChg>
          <pc:spChg chg="mod">
            <ac:chgData name="PERROTIN Thierry" userId="d5ab62bd-e030-48ea-8310-ab6bdcf6057e" providerId="ADAL" clId="{A9A28EAD-FD95-4134-9E61-6646B86918F5}" dt="2024-05-23T09:47:14.750" v="1630" actId="14100"/>
            <ac:spMkLst>
              <pc:docMk/>
              <pc:sldMasterMk cId="922518969" sldId="2147483880"/>
              <pc:sldLayoutMk cId="3785725115" sldId="2147483899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A9A28EAD-FD95-4134-9E61-6646B86918F5}" dt="2024-05-23T09:39:39.714" v="653" actId="1076"/>
            <ac:picMkLst>
              <pc:docMk/>
              <pc:sldMasterMk cId="922518969" sldId="2147483880"/>
              <pc:sldLayoutMk cId="3785725115" sldId="2147483899"/>
              <ac:picMk id="4" creationId="{90DC9BA5-0870-76AE-5263-A281CA1C9924}"/>
            </ac:picMkLst>
          </pc:picChg>
          <pc:cxnChg chg="del mod">
            <ac:chgData name="PERROTIN Thierry" userId="d5ab62bd-e030-48ea-8310-ab6bdcf6057e" providerId="ADAL" clId="{A9A28EAD-FD95-4134-9E61-6646B86918F5}" dt="2024-05-23T09:44:28.996" v="1198" actId="478"/>
            <ac:cxnSpMkLst>
              <pc:docMk/>
              <pc:sldMasterMk cId="922518969" sldId="2147483880"/>
              <pc:sldLayoutMk cId="3785725115" sldId="2147483899"/>
              <ac:cxnSpMk id="10" creationId="{2B708CE0-B5C8-B400-5A27-1368E57702C2}"/>
            </ac:cxnSpMkLst>
          </pc:cxnChg>
          <pc:cxnChg chg="del">
            <ac:chgData name="PERROTIN Thierry" userId="d5ab62bd-e030-48ea-8310-ab6bdcf6057e" providerId="ADAL" clId="{A9A28EAD-FD95-4134-9E61-6646B86918F5}" dt="2024-05-23T09:39:27.291" v="650" actId="478"/>
            <ac:cxnSpMkLst>
              <pc:docMk/>
              <pc:sldMasterMk cId="922518969" sldId="2147483880"/>
              <pc:sldLayoutMk cId="3785725115" sldId="2147483899"/>
              <ac:cxnSpMk id="13" creationId="{55E75C25-55CA-7A36-9485-22B5CED2855B}"/>
            </ac:cxnSpMkLst>
          </pc:cxnChg>
          <pc:cxnChg chg="mod">
            <ac:chgData name="PERROTIN Thierry" userId="d5ab62bd-e030-48ea-8310-ab6bdcf6057e" providerId="ADAL" clId="{A9A28EAD-FD95-4134-9E61-6646B86918F5}" dt="2024-05-23T09:45:58.539" v="1596" actId="692"/>
            <ac:cxnSpMkLst>
              <pc:docMk/>
              <pc:sldMasterMk cId="922518969" sldId="2147483880"/>
              <pc:sldLayoutMk cId="3785725115" sldId="2147483899"/>
              <ac:cxnSpMk id="15" creationId="{83E95ADD-934D-9917-F2FB-EA6D6D25125C}"/>
            </ac:cxnSpMkLst>
          </pc:cxnChg>
          <pc:cxnChg chg="add mod ord">
            <ac:chgData name="PERROTIN Thierry" userId="d5ab62bd-e030-48ea-8310-ab6bdcf6057e" providerId="ADAL" clId="{A9A28EAD-FD95-4134-9E61-6646B86918F5}" dt="2024-05-23T09:46:46.582" v="1627" actId="1035"/>
            <ac:cxnSpMkLst>
              <pc:docMk/>
              <pc:sldMasterMk cId="922518969" sldId="2147483880"/>
              <pc:sldLayoutMk cId="3785725115" sldId="2147483899"/>
              <ac:cxnSpMk id="16" creationId="{6C98CE32-8F74-1278-0991-318F14F73C5C}"/>
            </ac:cxnSpMkLst>
          </pc:cxn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A9880C7-BD72-7AFB-0587-7B1932E0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FB0EE7-F471-3B3E-6DC5-B40C39DD73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7DFF-1885-46CF-B307-91FCFEF7C0B3}" type="datetimeFigureOut">
              <a:rPr lang="fr-FR" smtClean="0"/>
              <a:t>23/05/2024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AF26D9-1D7F-B186-55D3-AD0A1328F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314AC5-33E0-6F5D-3AD1-6EA64AE19E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F665-65AF-47A8-B628-9806417BB3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80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8EB-BE72-4B4A-844E-B558E6EBB188}" type="datetimeFigureOut">
              <a:rPr lang="fr-FR" smtClean="0"/>
              <a:t>23/05/2024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701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23FF7-05C4-4020-A21B-8C162D114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47963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39220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71354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9"/>
            <a:ext cx="10688561" cy="15110153"/>
          </a:xfrm>
          <a:prstGeom prst="rect">
            <a:avLst/>
          </a:prstGeom>
        </p:spPr>
      </p:pic>
      <p:sp>
        <p:nvSpPr>
          <p:cNvPr id="8" name="Espace réservé du texte 13">
            <a:extLst>
              <a:ext uri="{FF2B5EF4-FFF2-40B4-BE49-F238E27FC236}">
                <a16:creationId xmlns:a16="http://schemas.microsoft.com/office/drawing/2014/main" id="{C24AB865-B305-AB66-9C31-081867C06B4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4038" y="2886345"/>
            <a:ext cx="9903736" cy="434412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81AA6F98-8F0D-9153-864F-C5142C10F362}"/>
              </a:ext>
            </a:extLst>
          </p:cNvPr>
          <p:cNvCxnSpPr>
            <a:cxnSpLocks/>
          </p:cNvCxnSpPr>
          <p:nvPr userDrawn="1"/>
        </p:nvCxnSpPr>
        <p:spPr>
          <a:xfrm>
            <a:off x="451646" y="7649351"/>
            <a:ext cx="9788521" cy="0"/>
          </a:xfrm>
          <a:prstGeom prst="line">
            <a:avLst/>
          </a:prstGeom>
          <a:ln w="8540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13">
            <a:extLst>
              <a:ext uri="{FF2B5EF4-FFF2-40B4-BE49-F238E27FC236}">
                <a16:creationId xmlns:a16="http://schemas.microsoft.com/office/drawing/2014/main" id="{D5D6A04F-EE8D-A15A-A0B9-9A99481C28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0495" y="8068235"/>
            <a:ext cx="9788520" cy="430820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32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BD68E1FB-2F41-E78F-66C2-8F5A7E95C4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61319" y="7121447"/>
            <a:ext cx="6526870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rgbClr val="373CF5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986C9DC9-97C0-3B11-1E12-84A262E5486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4038" y="2886345"/>
            <a:ext cx="9789228" cy="612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3961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9"/>
            <a:ext cx="10688561" cy="15110153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5D3D8AC-EFC5-BAEC-0C3B-46AA570E73C3}"/>
              </a:ext>
            </a:extLst>
          </p:cNvPr>
          <p:cNvCxnSpPr>
            <a:cxnSpLocks/>
          </p:cNvCxnSpPr>
          <p:nvPr userDrawn="1"/>
        </p:nvCxnSpPr>
        <p:spPr>
          <a:xfrm>
            <a:off x="394038" y="3435936"/>
            <a:ext cx="9846129" cy="0"/>
          </a:xfrm>
          <a:prstGeom prst="line">
            <a:avLst/>
          </a:prstGeom>
          <a:ln w="6191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texte 13">
            <a:extLst>
              <a:ext uri="{FF2B5EF4-FFF2-40B4-BE49-F238E27FC236}">
                <a16:creationId xmlns:a16="http://schemas.microsoft.com/office/drawing/2014/main" id="{4A1AD8F0-F60B-6D73-8775-793BCBADD68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4038" y="3818961"/>
            <a:ext cx="9903736" cy="36188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FDC6E971-D96D-A940-4523-6777F83C2BBF}"/>
              </a:ext>
            </a:extLst>
          </p:cNvPr>
          <p:cNvCxnSpPr>
            <a:cxnSpLocks/>
          </p:cNvCxnSpPr>
          <p:nvPr userDrawn="1"/>
        </p:nvCxnSpPr>
        <p:spPr>
          <a:xfrm>
            <a:off x="3801035" y="3435936"/>
            <a:ext cx="6439132" cy="0"/>
          </a:xfrm>
          <a:prstGeom prst="line">
            <a:avLst/>
          </a:prstGeom>
          <a:ln w="6191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96ADB2C2-0323-8F0F-76EC-106581941CF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0495" y="7622038"/>
            <a:ext cx="9788520" cy="5435718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32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0A815BFE-E569-327D-02FF-03106D509C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1035" y="2908032"/>
            <a:ext cx="6439132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400" b="0" i="1">
                <a:solidFill>
                  <a:srgbClr val="373CF5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E73772E-EC3E-6811-97FC-13E5983757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0492" y="2937385"/>
            <a:ext cx="3209179" cy="1127524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spcAft>
                <a:spcPts val="1403"/>
              </a:spcAft>
              <a:buFontTx/>
              <a:buNone/>
              <a:defRPr sz="5000" i="1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ATELIER 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B6BB022E-EB4F-1762-A008-52075F51A134}"/>
              </a:ext>
            </a:extLst>
          </p:cNvPr>
          <p:cNvCxnSpPr>
            <a:cxnSpLocks/>
          </p:cNvCxnSpPr>
          <p:nvPr userDrawn="1"/>
        </p:nvCxnSpPr>
        <p:spPr>
          <a:xfrm flipV="1">
            <a:off x="394038" y="7622037"/>
            <a:ext cx="9789228" cy="146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24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8"/>
            <a:ext cx="10688561" cy="1511015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4038" y="537638"/>
            <a:ext cx="9903736" cy="488196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6" y="5838481"/>
            <a:ext cx="9788521" cy="0"/>
          </a:xfrm>
          <a:prstGeom prst="line">
            <a:avLst/>
          </a:prstGeom>
          <a:ln w="8540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0495" y="6257365"/>
            <a:ext cx="9788520" cy="430820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32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A4793245-48EC-78B0-5D32-51D8E1CBBD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61319" y="5310577"/>
            <a:ext cx="6526870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rgbClr val="373CF5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148887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8"/>
            <a:ext cx="10688561" cy="15110153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3E95ADD-934D-9917-F2FB-EA6D6D25125C}"/>
              </a:ext>
            </a:extLst>
          </p:cNvPr>
          <p:cNvCxnSpPr>
            <a:cxnSpLocks/>
          </p:cNvCxnSpPr>
          <p:nvPr userDrawn="1"/>
        </p:nvCxnSpPr>
        <p:spPr>
          <a:xfrm>
            <a:off x="430492" y="1137718"/>
            <a:ext cx="9809675" cy="35858"/>
          </a:xfrm>
          <a:prstGeom prst="line">
            <a:avLst/>
          </a:prstGeom>
          <a:ln w="654050">
            <a:solidFill>
              <a:srgbClr val="0000CC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4038" y="1488138"/>
            <a:ext cx="9903736" cy="36188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3801035" y="1155647"/>
            <a:ext cx="6439132" cy="0"/>
          </a:xfrm>
          <a:prstGeom prst="line">
            <a:avLst/>
          </a:prstGeom>
          <a:ln w="654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0495" y="5291215"/>
            <a:ext cx="9788520" cy="5435718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32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A4793245-48EC-78B0-5D32-51D8E1CBBD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01035" y="591885"/>
            <a:ext cx="6439132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400" b="0">
                <a:solidFill>
                  <a:srgbClr val="373CF5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3" name="Espace réservé du texte 13">
            <a:extLst>
              <a:ext uri="{FF2B5EF4-FFF2-40B4-BE49-F238E27FC236}">
                <a16:creationId xmlns:a16="http://schemas.microsoft.com/office/drawing/2014/main" id="{892F6403-2BAE-F883-29D9-C4F5A8BEDB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0492" y="591885"/>
            <a:ext cx="3370543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0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ATELIER 1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5E75C25-55CA-7A36-9485-22B5CED2855B}"/>
              </a:ext>
            </a:extLst>
          </p:cNvPr>
          <p:cNvCxnSpPr>
            <a:cxnSpLocks/>
          </p:cNvCxnSpPr>
          <p:nvPr userDrawn="1"/>
        </p:nvCxnSpPr>
        <p:spPr>
          <a:xfrm flipV="1">
            <a:off x="394038" y="5362930"/>
            <a:ext cx="9789228" cy="146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1902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8"/>
            <a:ext cx="10688561" cy="15110153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C98CE32-8F74-1278-0991-318F14F73C5C}"/>
              </a:ext>
            </a:extLst>
          </p:cNvPr>
          <p:cNvCxnSpPr>
            <a:cxnSpLocks/>
          </p:cNvCxnSpPr>
          <p:nvPr userDrawn="1"/>
        </p:nvCxnSpPr>
        <p:spPr>
          <a:xfrm>
            <a:off x="605469" y="5483260"/>
            <a:ext cx="9480874" cy="0"/>
          </a:xfrm>
          <a:prstGeom prst="line">
            <a:avLst/>
          </a:prstGeom>
          <a:ln w="654050" cap="rnd" cmpd="sng">
            <a:gradFill>
              <a:gsLst>
                <a:gs pos="0">
                  <a:schemeClr val="bg1">
                    <a:lumMod val="5000"/>
                    <a:lumOff val="95000"/>
                    <a:alpha val="33000"/>
                  </a:schemeClr>
                </a:gs>
                <a:gs pos="68000">
                  <a:schemeClr val="bg1"/>
                </a:gs>
                <a:gs pos="100000">
                  <a:schemeClr val="bg1">
                    <a:alpha val="36000"/>
                  </a:schemeClr>
                </a:gs>
              </a:gsLst>
              <a:lin ang="2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3E95ADD-934D-9917-F2FB-EA6D6D25125C}"/>
              </a:ext>
            </a:extLst>
          </p:cNvPr>
          <p:cNvCxnSpPr>
            <a:cxnSpLocks/>
          </p:cNvCxnSpPr>
          <p:nvPr userDrawn="1"/>
        </p:nvCxnSpPr>
        <p:spPr>
          <a:xfrm>
            <a:off x="605469" y="1137718"/>
            <a:ext cx="9480874" cy="0"/>
          </a:xfrm>
          <a:prstGeom prst="line">
            <a:avLst/>
          </a:prstGeom>
          <a:ln w="654050" cap="rnd" cmpd="sng">
            <a:gradFill>
              <a:gsLst>
                <a:gs pos="0">
                  <a:srgbClr val="0000CC">
                    <a:alpha val="30000"/>
                  </a:srgbClr>
                </a:gs>
                <a:gs pos="68000">
                  <a:srgbClr val="373CFF">
                    <a:alpha val="44000"/>
                  </a:srgbClr>
                </a:gs>
                <a:gs pos="100000">
                  <a:srgbClr val="000099">
                    <a:alpha val="39000"/>
                  </a:srgbClr>
                </a:gs>
              </a:gsLst>
              <a:lin ang="20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4038" y="1488138"/>
            <a:ext cx="9903736" cy="343135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0495" y="6047021"/>
            <a:ext cx="9788520" cy="5212650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32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A4793245-48EC-78B0-5D32-51D8E1CBBD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494" y="4919498"/>
            <a:ext cx="9788520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400" b="0">
                <a:solidFill>
                  <a:srgbClr val="373CF5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3" name="Espace réservé du texte 13">
            <a:extLst>
              <a:ext uri="{FF2B5EF4-FFF2-40B4-BE49-F238E27FC236}">
                <a16:creationId xmlns:a16="http://schemas.microsoft.com/office/drawing/2014/main" id="{892F6403-2BAE-F883-29D9-C4F5A8BEDB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19083" y="591885"/>
            <a:ext cx="7832494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0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ATELIER 1</a:t>
            </a:r>
          </a:p>
        </p:txBody>
      </p:sp>
    </p:spTree>
    <p:extLst>
      <p:ext uri="{BB962C8B-B14F-4D97-AF65-F5344CB8AC3E}">
        <p14:creationId xmlns:p14="http://schemas.microsoft.com/office/powerpoint/2010/main" val="3785725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8"/>
            <a:ext cx="10688561" cy="1511015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1136577"/>
            <a:ext cx="9755196" cy="45612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908822"/>
            <a:ext cx="9789228" cy="612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6" y="5925850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2" y="6005493"/>
            <a:ext cx="9746215" cy="166019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grpSp>
        <p:nvGrpSpPr>
          <p:cNvPr id="17" name="fleche">
            <a:extLst>
              <a:ext uri="{FF2B5EF4-FFF2-40B4-BE49-F238E27FC236}">
                <a16:creationId xmlns:a16="http://schemas.microsoft.com/office/drawing/2014/main" id="{C1427A5A-C9F1-590A-EE22-E4BCC9157166}"/>
              </a:ext>
            </a:extLst>
          </p:cNvPr>
          <p:cNvGrpSpPr/>
          <p:nvPr userDrawn="1"/>
        </p:nvGrpSpPr>
        <p:grpSpPr>
          <a:xfrm rot="10800000">
            <a:off x="1169827" y="7859758"/>
            <a:ext cx="8385484" cy="2503442"/>
            <a:chOff x="2396228" y="8703161"/>
            <a:chExt cx="8385484" cy="2443351"/>
          </a:xfrm>
        </p:grpSpPr>
        <p:pic>
          <p:nvPicPr>
            <p:cNvPr id="12" name="Image 1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887F10AD-521D-F1C9-86B9-ABCC05BC2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496" y="8703161"/>
              <a:ext cx="3063912" cy="2443351"/>
            </a:xfrm>
            <a:prstGeom prst="rect">
              <a:avLst/>
            </a:prstGeom>
          </p:spPr>
        </p:pic>
        <p:pic>
          <p:nvPicPr>
            <p:cNvPr id="13" name="Image 1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A181EC21-4E4C-2E2D-BDE5-B1808DD693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58" y="8703161"/>
              <a:ext cx="3063912" cy="2443351"/>
            </a:xfrm>
            <a:prstGeom prst="rect">
              <a:avLst/>
            </a:prstGeom>
          </p:spPr>
        </p:pic>
        <p:pic>
          <p:nvPicPr>
            <p:cNvPr id="14" name="Image 13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E14DA53-19DE-07E1-90FF-0A11856EBC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7800" y="8703161"/>
              <a:ext cx="3063912" cy="2443351"/>
            </a:xfrm>
            <a:prstGeom prst="rect">
              <a:avLst/>
            </a:prstGeom>
          </p:spPr>
        </p:pic>
        <p:pic>
          <p:nvPicPr>
            <p:cNvPr id="16" name="Image 1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2420E28D-6514-71F7-DDBE-6BC2F5B049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4625" y="8703161"/>
              <a:ext cx="3063912" cy="2443351"/>
            </a:xfrm>
            <a:prstGeom prst="rect">
              <a:avLst/>
            </a:prstGeom>
          </p:spPr>
        </p:pic>
        <p:pic>
          <p:nvPicPr>
            <p:cNvPr id="7" name="Image 6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0D6263D-5CE0-D94F-8C3E-820B985EE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586" y="8703161"/>
              <a:ext cx="3063912" cy="2443351"/>
            </a:xfrm>
            <a:prstGeom prst="rect">
              <a:avLst/>
            </a:prstGeom>
          </p:spPr>
        </p:pic>
        <p:pic>
          <p:nvPicPr>
            <p:cNvPr id="2" name="Image 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7F4F449B-D93F-F7C2-F15D-DDE5808ED5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363" y="8703161"/>
              <a:ext cx="3063912" cy="2443351"/>
            </a:xfrm>
            <a:prstGeom prst="rect">
              <a:avLst/>
            </a:prstGeom>
          </p:spPr>
        </p:pic>
        <p:pic>
          <p:nvPicPr>
            <p:cNvPr id="3" name="Image 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955A81B7-7B87-5323-B306-4C9262720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2070" y="8703161"/>
              <a:ext cx="3063912" cy="2443351"/>
            </a:xfrm>
            <a:prstGeom prst="rect">
              <a:avLst/>
            </a:prstGeom>
          </p:spPr>
        </p:pic>
        <p:pic>
          <p:nvPicPr>
            <p:cNvPr id="6" name="Image 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F7D119F6-88C8-9875-E3C3-78DE8564B3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228" y="8703161"/>
              <a:ext cx="3063912" cy="24433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3973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8"/>
            <a:ext cx="10688561" cy="1511015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1136577"/>
            <a:ext cx="9755196" cy="45612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908822"/>
            <a:ext cx="9789228" cy="612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6" y="5925850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2" y="6005493"/>
            <a:ext cx="9746215" cy="166019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grpSp>
        <p:nvGrpSpPr>
          <p:cNvPr id="17" name="fleche">
            <a:extLst>
              <a:ext uri="{FF2B5EF4-FFF2-40B4-BE49-F238E27FC236}">
                <a16:creationId xmlns:a16="http://schemas.microsoft.com/office/drawing/2014/main" id="{C1427A5A-C9F1-590A-EE22-E4BCC9157166}"/>
              </a:ext>
            </a:extLst>
          </p:cNvPr>
          <p:cNvGrpSpPr/>
          <p:nvPr userDrawn="1"/>
        </p:nvGrpSpPr>
        <p:grpSpPr>
          <a:xfrm>
            <a:off x="1169827" y="7859758"/>
            <a:ext cx="8385484" cy="2503442"/>
            <a:chOff x="2396228" y="8703161"/>
            <a:chExt cx="8385484" cy="2443351"/>
          </a:xfrm>
        </p:grpSpPr>
        <p:pic>
          <p:nvPicPr>
            <p:cNvPr id="12" name="Image 1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887F10AD-521D-F1C9-86B9-ABCC05BC2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496" y="8703161"/>
              <a:ext cx="3063912" cy="2443351"/>
            </a:xfrm>
            <a:prstGeom prst="rect">
              <a:avLst/>
            </a:prstGeom>
          </p:spPr>
        </p:pic>
        <p:pic>
          <p:nvPicPr>
            <p:cNvPr id="13" name="Image 1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A181EC21-4E4C-2E2D-BDE5-B1808DD693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58" y="8703161"/>
              <a:ext cx="3063912" cy="2443351"/>
            </a:xfrm>
            <a:prstGeom prst="rect">
              <a:avLst/>
            </a:prstGeom>
          </p:spPr>
        </p:pic>
        <p:pic>
          <p:nvPicPr>
            <p:cNvPr id="14" name="Image 13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E14DA53-19DE-07E1-90FF-0A11856EBC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7800" y="8703161"/>
              <a:ext cx="3063912" cy="2443351"/>
            </a:xfrm>
            <a:prstGeom prst="rect">
              <a:avLst/>
            </a:prstGeom>
          </p:spPr>
        </p:pic>
        <p:pic>
          <p:nvPicPr>
            <p:cNvPr id="16" name="Image 1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2420E28D-6514-71F7-DDBE-6BC2F5B049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4625" y="8703161"/>
              <a:ext cx="3063912" cy="2443351"/>
            </a:xfrm>
            <a:prstGeom prst="rect">
              <a:avLst/>
            </a:prstGeom>
          </p:spPr>
        </p:pic>
        <p:pic>
          <p:nvPicPr>
            <p:cNvPr id="7" name="Image 6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0D6263D-5CE0-D94F-8C3E-820B985EE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586" y="8703161"/>
              <a:ext cx="3063912" cy="2443351"/>
            </a:xfrm>
            <a:prstGeom prst="rect">
              <a:avLst/>
            </a:prstGeom>
          </p:spPr>
        </p:pic>
        <p:pic>
          <p:nvPicPr>
            <p:cNvPr id="2" name="Image 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7F4F449B-D93F-F7C2-F15D-DDE5808ED5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363" y="8703161"/>
              <a:ext cx="3063912" cy="2443351"/>
            </a:xfrm>
            <a:prstGeom prst="rect">
              <a:avLst/>
            </a:prstGeom>
          </p:spPr>
        </p:pic>
        <p:pic>
          <p:nvPicPr>
            <p:cNvPr id="3" name="Image 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955A81B7-7B87-5323-B306-4C9262720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2070" y="8703161"/>
              <a:ext cx="3063912" cy="2443351"/>
            </a:xfrm>
            <a:prstGeom prst="rect">
              <a:avLst/>
            </a:prstGeom>
          </p:spPr>
        </p:pic>
        <p:pic>
          <p:nvPicPr>
            <p:cNvPr id="6" name="Image 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F7D119F6-88C8-9875-E3C3-78DE8564B3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228" y="8703161"/>
              <a:ext cx="3063912" cy="24433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5303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29736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994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29172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22322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1360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1337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71965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93387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51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  <p:sldLayoutId id="2147483898" r:id="rId13"/>
    <p:sldLayoutId id="2147483894" r:id="rId14"/>
    <p:sldLayoutId id="2147483897" r:id="rId15"/>
    <p:sldLayoutId id="2147483899" r:id="rId16"/>
    <p:sldLayoutId id="2147483895" r:id="rId17"/>
    <p:sldLayoutId id="2147483896" r:id="rId18"/>
  </p:sldLayoutIdLst>
  <p:hf hdr="0" ftr="0" dt="0"/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3" userDrawn="1">
          <p15:clr>
            <a:srgbClr val="F26B43"/>
          </p15:clr>
        </p15:guide>
        <p15:guide id="2" pos="3368" userDrawn="1">
          <p15:clr>
            <a:srgbClr val="F26B43"/>
          </p15:clr>
        </p15:guide>
        <p15:guide id="3" pos="463" userDrawn="1">
          <p15:clr>
            <a:srgbClr val="F26B43"/>
          </p15:clr>
        </p15:guide>
        <p15:guide id="4" pos="6292" userDrawn="1">
          <p15:clr>
            <a:srgbClr val="F26B43"/>
          </p15:clr>
        </p15:guide>
        <p15:guide id="5" pos="1896" userDrawn="1">
          <p15:clr>
            <a:srgbClr val="F26B43"/>
          </p15:clr>
        </p15:guide>
        <p15:guide id="6" pos="4839" userDrawn="1">
          <p15:clr>
            <a:srgbClr val="F26B43"/>
          </p15:clr>
        </p15:guide>
        <p15:guide id="7" orient="horz" pos="2360" userDrawn="1">
          <p15:clr>
            <a:srgbClr val="F26B43"/>
          </p15:clr>
        </p15:guide>
        <p15:guide id="8" orient="horz" pos="7061" userDrawn="1">
          <p15:clr>
            <a:srgbClr val="F26B43"/>
          </p15:clr>
        </p15:guide>
        <p15:guide id="9" pos="2155" userDrawn="1">
          <p15:clr>
            <a:srgbClr val="F26B43"/>
          </p15:clr>
        </p15:guide>
        <p15:guide id="10" pos="4561" userDrawn="1">
          <p15:clr>
            <a:srgbClr val="F26B43"/>
          </p15:clr>
        </p15:guide>
        <p15:guide id="11" orient="horz" pos="762" userDrawn="1">
          <p15:clr>
            <a:srgbClr val="F26B43"/>
          </p15:clr>
        </p15:guide>
        <p15:guide id="12" orient="horz" pos="86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038" y="1488138"/>
            <a:ext cx="9903736" cy="3933374"/>
          </a:xfrm>
        </p:spPr>
        <p:txBody>
          <a:bodyPr>
            <a:normAutofit/>
          </a:bodyPr>
          <a:lstStyle/>
          <a:p>
            <a:r>
              <a:rPr lang="fr-FR" dirty="0"/>
              <a:t>Réaliser le bilan carbone d’un organisme de formation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213" y="5754688"/>
            <a:ext cx="9788525" cy="6095190"/>
          </a:xfrm>
        </p:spPr>
        <p:txBody>
          <a:bodyPr>
            <a:normAutofit/>
          </a:bodyPr>
          <a:lstStyle/>
          <a:p>
            <a:r>
              <a:rPr lang="fr-FR" dirty="0"/>
              <a:t>Lisa MC ALLISTER, Directrice de la Transition Ecologique et l’Engagement Sociétal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</a:t>
            </a:r>
            <a:r>
              <a:rPr lang="fr-FR" dirty="0" err="1"/>
              <a:t>Excelia</a:t>
            </a:r>
            <a:endParaRPr lang="fr-FR" dirty="0"/>
          </a:p>
          <a:p>
            <a:r>
              <a:rPr lang="fr-FR" dirty="0"/>
              <a:t>Vincent DESMAISON, Chef de projet carbone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Coopérative Carbone</a:t>
            </a:r>
          </a:p>
          <a:p>
            <a:r>
              <a:rPr lang="fr-FR" dirty="0"/>
              <a:t>Sandrine CAPELE, Directrice de la formation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CCI Maine-et-Loire</a:t>
            </a:r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47451BD8-DCB2-5319-48AD-71C7B941159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SALLE XX – ETAGE XX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78BBBA-B936-69E6-92B4-76F3F590244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19083" y="591885"/>
            <a:ext cx="7832494" cy="1127524"/>
          </a:xfrm>
        </p:spPr>
        <p:txBody>
          <a:bodyPr/>
          <a:lstStyle/>
          <a:p>
            <a:r>
              <a:rPr lang="fr-FR" dirty="0"/>
              <a:t>ATELIER 1</a:t>
            </a:r>
          </a:p>
        </p:txBody>
      </p:sp>
    </p:spTree>
    <p:extLst>
      <p:ext uri="{BB962C8B-B14F-4D97-AF65-F5344CB8AC3E}">
        <p14:creationId xmlns:p14="http://schemas.microsoft.com/office/powerpoint/2010/main" val="2022306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038" y="1488138"/>
            <a:ext cx="9903736" cy="3431358"/>
          </a:xfrm>
        </p:spPr>
        <p:txBody>
          <a:bodyPr>
            <a:normAutofit/>
          </a:bodyPr>
          <a:lstStyle/>
          <a:p>
            <a:r>
              <a:rPr lang="fr-FR" dirty="0"/>
              <a:t>VAE, nouveau marché : partage de bonnes pratiques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495" y="6047021"/>
            <a:ext cx="9788520" cy="5212650"/>
          </a:xfrm>
        </p:spPr>
        <p:txBody>
          <a:bodyPr>
            <a:normAutofit/>
          </a:bodyPr>
          <a:lstStyle/>
          <a:p>
            <a:r>
              <a:rPr lang="fr-FR" dirty="0"/>
              <a:t>Sylvie BOUSQUET, Directeur Formation et Développement des Compétences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CCI Corrèze</a:t>
            </a:r>
          </a:p>
          <a:p>
            <a:r>
              <a:rPr lang="fr-FR" dirty="0"/>
              <a:t>Yann-Firmin HERRIOU, Fondateur &amp; Associé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Perspectives et Rebonds</a:t>
            </a:r>
          </a:p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C5FC442-7344-2ACC-630D-92312E4B29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0494" y="4919498"/>
            <a:ext cx="9788520" cy="1127524"/>
          </a:xfrm>
        </p:spPr>
        <p:txBody>
          <a:bodyPr/>
          <a:lstStyle/>
          <a:p>
            <a:r>
              <a:rPr lang="fr-FR" dirty="0"/>
              <a:t>SALLE XX – ETAGE XX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6D136C4-8759-B16D-17B7-A50267D73EE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19083" y="591885"/>
            <a:ext cx="7832494" cy="1127524"/>
          </a:xfrm>
        </p:spPr>
        <p:txBody>
          <a:bodyPr/>
          <a:lstStyle/>
          <a:p>
            <a:r>
              <a:rPr lang="fr-FR" dirty="0"/>
              <a:t>ATELIER 2</a:t>
            </a:r>
          </a:p>
        </p:txBody>
      </p:sp>
    </p:spTree>
    <p:extLst>
      <p:ext uri="{BB962C8B-B14F-4D97-AF65-F5344CB8AC3E}">
        <p14:creationId xmlns:p14="http://schemas.microsoft.com/office/powerpoint/2010/main" val="145897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038" y="1488138"/>
            <a:ext cx="9903736" cy="3431358"/>
          </a:xfrm>
        </p:spPr>
        <p:txBody>
          <a:bodyPr>
            <a:normAutofit/>
          </a:bodyPr>
          <a:lstStyle/>
          <a:p>
            <a:r>
              <a:rPr lang="fr-FR" dirty="0"/>
              <a:t>Commercialisation </a:t>
            </a:r>
            <a:br>
              <a:rPr lang="fr-FR" dirty="0"/>
            </a:br>
            <a:r>
              <a:rPr lang="fr-FR" dirty="0"/>
              <a:t>de la formation professionnelle continue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495" y="6047021"/>
            <a:ext cx="9788520" cy="5212650"/>
          </a:xfrm>
        </p:spPr>
        <p:txBody>
          <a:bodyPr>
            <a:normAutofit/>
          </a:bodyPr>
          <a:lstStyle/>
          <a:p>
            <a:r>
              <a:rPr lang="fr-FR" dirty="0"/>
              <a:t>Laurence SOURISSEAU, Responsable Formation continue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CCI Ille et Vilaine</a:t>
            </a:r>
          </a:p>
          <a:p>
            <a:r>
              <a:rPr lang="fr-FR" dirty="0"/>
              <a:t>Emmanuelle TAUNAY, Responsable du développement de la Formation Continue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CCI Maine et Loire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1182249-2EF9-7F20-0BFE-5DBD80121B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0494" y="4919498"/>
            <a:ext cx="9788520" cy="1127524"/>
          </a:xfrm>
        </p:spPr>
        <p:txBody>
          <a:bodyPr/>
          <a:lstStyle/>
          <a:p>
            <a:r>
              <a:rPr lang="fr-FR" dirty="0"/>
              <a:t>SALLE XX – ETAGE XX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31D1E99-B7A8-F122-F354-879843681B9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19083" y="591885"/>
            <a:ext cx="7832494" cy="1127524"/>
          </a:xfrm>
        </p:spPr>
        <p:txBody>
          <a:bodyPr/>
          <a:lstStyle/>
          <a:p>
            <a:r>
              <a:rPr lang="fr-FR" dirty="0"/>
              <a:t>ATELIER 3</a:t>
            </a:r>
          </a:p>
        </p:txBody>
      </p:sp>
    </p:spTree>
    <p:extLst>
      <p:ext uri="{BB962C8B-B14F-4D97-AF65-F5344CB8AC3E}">
        <p14:creationId xmlns:p14="http://schemas.microsoft.com/office/powerpoint/2010/main" val="671992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038" y="1488138"/>
            <a:ext cx="9903736" cy="3431358"/>
          </a:xfrm>
        </p:spPr>
        <p:txBody>
          <a:bodyPr>
            <a:normAutofit/>
          </a:bodyPr>
          <a:lstStyle/>
          <a:p>
            <a:r>
              <a:rPr lang="fr-FR" dirty="0"/>
              <a:t>Prévention des violences </a:t>
            </a:r>
            <a:br>
              <a:rPr lang="fr-FR" dirty="0"/>
            </a:br>
            <a:r>
              <a:rPr lang="fr-FR" dirty="0"/>
              <a:t>et harcèlement subis </a:t>
            </a:r>
            <a:br>
              <a:rPr lang="fr-FR" dirty="0"/>
            </a:br>
            <a:r>
              <a:rPr lang="fr-FR" dirty="0"/>
              <a:t>par les apprenants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495" y="6047021"/>
            <a:ext cx="9788520" cy="5212650"/>
          </a:xfrm>
        </p:spPr>
        <p:txBody>
          <a:bodyPr>
            <a:normAutofit/>
          </a:bodyPr>
          <a:lstStyle/>
          <a:p>
            <a:r>
              <a:rPr lang="fr-FR" dirty="0"/>
              <a:t>Stéphanie MARTIN, Directrice ICEP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CCI Caen Normandie</a:t>
            </a:r>
          </a:p>
          <a:p>
            <a:r>
              <a:rPr lang="fr-FR" dirty="0"/>
              <a:t>Françoise SANCHEZ, Directrice Pôle Formation </a:t>
            </a:r>
            <a:br>
              <a:rPr lang="fr-FR" dirty="0"/>
            </a:br>
            <a:r>
              <a:rPr lang="fr-FR" dirty="0"/>
              <a:t>et Gestion des Compétences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CCI du Doubs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DC799C4-0F6F-CB33-E86E-0BA7E4573FA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0494" y="4919498"/>
            <a:ext cx="9788520" cy="1127524"/>
          </a:xfrm>
        </p:spPr>
        <p:txBody>
          <a:bodyPr/>
          <a:lstStyle/>
          <a:p>
            <a:r>
              <a:rPr lang="fr-FR" dirty="0"/>
              <a:t>SALLE XX – ETAGE XX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051FCB0-72C7-453B-1F84-8EC38B9C7CF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19083" y="591885"/>
            <a:ext cx="7832494" cy="1127524"/>
          </a:xfrm>
        </p:spPr>
        <p:txBody>
          <a:bodyPr/>
          <a:lstStyle/>
          <a:p>
            <a:r>
              <a:rPr lang="fr-FR" dirty="0"/>
              <a:t> ATELIER 4</a:t>
            </a:r>
          </a:p>
        </p:txBody>
      </p:sp>
    </p:spTree>
    <p:extLst>
      <p:ext uri="{BB962C8B-B14F-4D97-AF65-F5344CB8AC3E}">
        <p14:creationId xmlns:p14="http://schemas.microsoft.com/office/powerpoint/2010/main" val="1682217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038" y="1488138"/>
            <a:ext cx="9903736" cy="3431358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La mobilité européenne dans l’enseignement supérieur ; approche stratégique pour </a:t>
            </a:r>
            <a:br>
              <a:rPr lang="fr-FR" dirty="0"/>
            </a:br>
            <a:r>
              <a:rPr lang="fr-FR" dirty="0"/>
              <a:t>les formations en alternance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495" y="6047021"/>
            <a:ext cx="9788520" cy="5212650"/>
          </a:xfrm>
        </p:spPr>
        <p:txBody>
          <a:bodyPr/>
          <a:lstStyle/>
          <a:p>
            <a:r>
              <a:rPr lang="fr-FR" dirty="0"/>
              <a:t>Morgane PRAUD</a:t>
            </a:r>
            <a:r>
              <a:rPr lang="fr-FR" dirty="0">
                <a:sym typeface="Wingdings" panose="05000000000000000000" pitchFamily="2" charset="2"/>
              </a:rPr>
              <a:t> </a:t>
            </a:r>
            <a:br>
              <a:rPr lang="fr-FR" dirty="0">
                <a:sym typeface="Wingdings" panose="05000000000000000000" pitchFamily="2" charset="2"/>
              </a:rPr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Agence Erasmus France</a:t>
            </a:r>
          </a:p>
          <a:p>
            <a:r>
              <a:rPr lang="fr-FR" dirty="0"/>
              <a:t> Paola BOLOGNINI et Mélissa SIE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Euro App </a:t>
            </a:r>
            <a:r>
              <a:rPr lang="fr-FR" dirty="0" err="1"/>
              <a:t>Mobility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D13399-58DB-2783-4625-E306A27C67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0494" y="4919498"/>
            <a:ext cx="9788520" cy="1127524"/>
          </a:xfrm>
        </p:spPr>
        <p:txBody>
          <a:bodyPr/>
          <a:lstStyle/>
          <a:p>
            <a:r>
              <a:rPr lang="fr-FR" dirty="0"/>
              <a:t>SALLE XX – ETAGE XX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5FF3058-FE88-679E-19A4-6414ACAF723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19083" y="591885"/>
            <a:ext cx="7832494" cy="1127524"/>
          </a:xfrm>
        </p:spPr>
        <p:txBody>
          <a:bodyPr/>
          <a:lstStyle/>
          <a:p>
            <a:r>
              <a:rPr lang="fr-FR" dirty="0"/>
              <a:t>ATELIER 5</a:t>
            </a:r>
          </a:p>
        </p:txBody>
      </p:sp>
    </p:spTree>
    <p:extLst>
      <p:ext uri="{BB962C8B-B14F-4D97-AF65-F5344CB8AC3E}">
        <p14:creationId xmlns:p14="http://schemas.microsoft.com/office/powerpoint/2010/main" val="2412585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038" y="1488138"/>
            <a:ext cx="9903736" cy="3431358"/>
          </a:xfrm>
        </p:spPr>
        <p:txBody>
          <a:bodyPr>
            <a:normAutofit/>
          </a:bodyPr>
          <a:lstStyle/>
          <a:p>
            <a:r>
              <a:rPr lang="fr-FR" dirty="0"/>
              <a:t>La prise en compte des profils </a:t>
            </a:r>
            <a:r>
              <a:rPr lang="fr-FR" dirty="0" err="1"/>
              <a:t>dys</a:t>
            </a:r>
            <a:r>
              <a:rPr lang="fr-FR" dirty="0"/>
              <a:t>/handicap dans les parcours de formation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495" y="6047021"/>
            <a:ext cx="9788520" cy="5212650"/>
          </a:xfrm>
        </p:spPr>
        <p:txBody>
          <a:bodyPr/>
          <a:lstStyle/>
          <a:p>
            <a:r>
              <a:rPr lang="fr-FR" dirty="0"/>
              <a:t>Karine OUFFAURE, Assistante CFA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CCI Corrèze</a:t>
            </a:r>
          </a:p>
          <a:p>
            <a:r>
              <a:rPr lang="fr-FR" dirty="0"/>
              <a:t>Caroline PACHOUD, Cheffe de projet Handicap</a:t>
            </a:r>
            <a:br>
              <a:rPr lang="fr-FR" dirty="0"/>
            </a:br>
            <a:r>
              <a:rPr lang="fr-FR" dirty="0"/>
              <a:t> et Diversité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ATLAS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764664B-7DC3-2A51-5184-D86742C5413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0494" y="4919498"/>
            <a:ext cx="9788520" cy="1127524"/>
          </a:xfrm>
        </p:spPr>
        <p:txBody>
          <a:bodyPr/>
          <a:lstStyle/>
          <a:p>
            <a:r>
              <a:rPr lang="fr-FR" dirty="0"/>
              <a:t>SALLE XX – ETAGE XX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AB0843C-E567-4526-D90A-94B3D345267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19083" y="591885"/>
            <a:ext cx="7832494" cy="1127524"/>
          </a:xfrm>
        </p:spPr>
        <p:txBody>
          <a:bodyPr/>
          <a:lstStyle/>
          <a:p>
            <a:r>
              <a:rPr lang="fr-FR" dirty="0"/>
              <a:t>ATELIER 6</a:t>
            </a:r>
          </a:p>
        </p:txBody>
      </p:sp>
    </p:spTree>
    <p:extLst>
      <p:ext uri="{BB962C8B-B14F-4D97-AF65-F5344CB8AC3E}">
        <p14:creationId xmlns:p14="http://schemas.microsoft.com/office/powerpoint/2010/main" val="194544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038" y="1488138"/>
            <a:ext cx="9903736" cy="3431358"/>
          </a:xfrm>
        </p:spPr>
        <p:txBody>
          <a:bodyPr/>
          <a:lstStyle/>
          <a:p>
            <a:r>
              <a:rPr lang="fr-FR" dirty="0" err="1"/>
              <a:t>Qualiopi</a:t>
            </a:r>
            <a:r>
              <a:rPr lang="fr-FR" dirty="0"/>
              <a:t>, </a:t>
            </a:r>
            <a:br>
              <a:rPr lang="fr-FR" dirty="0"/>
            </a:br>
            <a:r>
              <a:rPr lang="fr-FR" dirty="0"/>
              <a:t>nouvelles exigences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495" y="6047021"/>
            <a:ext cx="9788520" cy="5212650"/>
          </a:xfrm>
        </p:spPr>
        <p:txBody>
          <a:bodyPr>
            <a:normAutofit/>
          </a:bodyPr>
          <a:lstStyle/>
          <a:p>
            <a:r>
              <a:rPr lang="fr-FR" dirty="0"/>
              <a:t>Thomas MARYNUS, Référent QUALIOPI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CCI Hauts-de-France</a:t>
            </a:r>
          </a:p>
          <a:p>
            <a:r>
              <a:rPr lang="fr-FR" dirty="0"/>
              <a:t>Amélie BOSSARD, Directrice RSE des CCI de Maine et Loire et de la Mayenne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E7FF674-C618-FC92-A503-1EBEC37560A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0494" y="4919498"/>
            <a:ext cx="9788520" cy="1127524"/>
          </a:xfrm>
        </p:spPr>
        <p:txBody>
          <a:bodyPr/>
          <a:lstStyle/>
          <a:p>
            <a:r>
              <a:rPr lang="fr-FR" dirty="0"/>
              <a:t>SALLE XX – ETAGE XX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868A5FB-9C47-96C5-B6E7-9940CC7F0B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19083" y="591885"/>
            <a:ext cx="7832494" cy="1127524"/>
          </a:xfrm>
        </p:spPr>
        <p:txBody>
          <a:bodyPr/>
          <a:lstStyle/>
          <a:p>
            <a:r>
              <a:rPr lang="fr-FR" dirty="0"/>
              <a:t>ATELIER 7</a:t>
            </a:r>
          </a:p>
        </p:txBody>
      </p:sp>
    </p:spTree>
    <p:extLst>
      <p:ext uri="{BB962C8B-B14F-4D97-AF65-F5344CB8AC3E}">
        <p14:creationId xmlns:p14="http://schemas.microsoft.com/office/powerpoint/2010/main" val="3550280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4038" y="1488138"/>
            <a:ext cx="9903736" cy="3431358"/>
          </a:xfrm>
        </p:spPr>
        <p:txBody>
          <a:bodyPr>
            <a:normAutofit/>
          </a:bodyPr>
          <a:lstStyle/>
          <a:p>
            <a:r>
              <a:rPr lang="fr-FR" dirty="0"/>
              <a:t>L’usage de l’intelligence artificielle générative </a:t>
            </a:r>
            <a:br>
              <a:rPr lang="fr-FR" dirty="0"/>
            </a:br>
            <a:r>
              <a:rPr lang="fr-FR" dirty="0"/>
              <a:t>en formation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0495" y="6047021"/>
            <a:ext cx="9788520" cy="5212650"/>
          </a:xfrm>
        </p:spPr>
        <p:txBody>
          <a:bodyPr>
            <a:normAutofit/>
          </a:bodyPr>
          <a:lstStyle/>
          <a:p>
            <a:r>
              <a:rPr lang="fr-FR" dirty="0"/>
              <a:t>Laurent DENET, Directeur Institut méditerranéen d’études et de recherche en informatique et robotique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IMERIR – CCI Pyrénées-Orientales</a:t>
            </a:r>
          </a:p>
          <a:p>
            <a:r>
              <a:rPr lang="fr-FR" dirty="0"/>
              <a:t>Rudy MOLINILLO, Expert IA </a:t>
            </a:r>
            <a:br>
              <a:rPr lang="fr-FR" dirty="0"/>
            </a:br>
            <a:r>
              <a:rPr lang="fr-FR" dirty="0">
                <a:sym typeface="Wingdings" panose="05000000000000000000" pitchFamily="2" charset="2"/>
              </a:rPr>
              <a:t></a:t>
            </a:r>
            <a:r>
              <a:rPr lang="fr-FR" dirty="0"/>
              <a:t> IMERIR – CCI Pyrénées-Orientales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8EFBF12-B656-D189-BE4B-5F14E3F6A27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0494" y="4919498"/>
            <a:ext cx="9788520" cy="1127524"/>
          </a:xfrm>
        </p:spPr>
        <p:txBody>
          <a:bodyPr/>
          <a:lstStyle/>
          <a:p>
            <a:r>
              <a:rPr lang="fr-FR" dirty="0"/>
              <a:t>SALLE XX – ETAGE XX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2E616F4-1AFE-F003-A320-9508893FBB0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19083" y="591885"/>
            <a:ext cx="7832494" cy="1127524"/>
          </a:xfrm>
        </p:spPr>
        <p:txBody>
          <a:bodyPr/>
          <a:lstStyle/>
          <a:p>
            <a:r>
              <a:rPr lang="fr-FR" dirty="0"/>
              <a:t>ATELIER 8</a:t>
            </a:r>
          </a:p>
        </p:txBody>
      </p:sp>
    </p:spTree>
    <p:extLst>
      <p:ext uri="{BB962C8B-B14F-4D97-AF65-F5344CB8AC3E}">
        <p14:creationId xmlns:p14="http://schemas.microsoft.com/office/powerpoint/2010/main" val="1552252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ira">
      <a:majorFont>
        <a:latin typeface="Fira Sans ExtraBold"/>
        <a:ea typeface=""/>
        <a:cs typeface=""/>
      </a:majorFont>
      <a:minorFont>
        <a:latin typeface="Fira Sans SemiBold"/>
        <a:ea typeface=""/>
        <a:cs typeface="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87BDF4-E99A-4101-A641-7673C93334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94D43E-C53F-465E-9076-C624EF6AA330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customXml/itemProps3.xml><?xml version="1.0" encoding="utf-8"?>
<ds:datastoreItem xmlns:ds="http://schemas.openxmlformats.org/officeDocument/2006/customXml" ds:itemID="{1B1F502E-1BAC-41C0-832C-E9484A9AA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7609</TotalTime>
  <Words>345</Words>
  <Application>Microsoft Office PowerPoint</Application>
  <PresentationFormat>Personnalisé</PresentationFormat>
  <Paragraphs>41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Wingdings</vt:lpstr>
      <vt:lpstr>Fira Sans ExtraBold</vt:lpstr>
      <vt:lpstr>Arial</vt:lpstr>
      <vt:lpstr>Calibri</vt:lpstr>
      <vt:lpstr>Fira Sans SemiBold</vt:lpstr>
      <vt:lpstr>Thème Office 2013 – 2022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Thierry Perrotin</dc:creator>
  <cp:keywords/>
  <dc:description/>
  <cp:lastModifiedBy>Thierry Perrotin</cp:lastModifiedBy>
  <cp:revision>115</cp:revision>
  <cp:lastPrinted>2022-10-06T17:08:26Z</cp:lastPrinted>
  <dcterms:created xsi:type="dcterms:W3CDTF">2017-08-29T10:25:11Z</dcterms:created>
  <dcterms:modified xsi:type="dcterms:W3CDTF">2024-05-23T09:58:04Z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2022-09-11T16:42:28Z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2650d491-3e30-45fb-bf6e-bac026c49d0b</vt:lpwstr>
  </property>
  <property fmtid="{D5CDD505-2E9C-101B-9397-08002B2CF9AE}" pid="8" name="MSIP_Label_23f93e5f-d3c2-49a7-ba94-15405423c204_ContentBits">
    <vt:lpwstr>2</vt:lpwstr>
  </property>
  <property fmtid="{D5CDD505-2E9C-101B-9397-08002B2CF9AE}" pid="9" name="ContentTypeId">
    <vt:lpwstr>0x0101002069611CAFB7CF4A8F87A832AA20E046</vt:lpwstr>
  </property>
  <property fmtid="{D5CDD505-2E9C-101B-9397-08002B2CF9AE}" pid="10" name="MediaServiceImageTags">
    <vt:lpwstr/>
  </property>
</Properties>
</file>